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0"/>
  </p:notesMasterIdLst>
  <p:sldIdLst>
    <p:sldId id="428" r:id="rId3"/>
    <p:sldId id="388" r:id="rId4"/>
    <p:sldId id="389" r:id="rId5"/>
    <p:sldId id="418" r:id="rId6"/>
    <p:sldId id="365" r:id="rId7"/>
    <p:sldId id="420" r:id="rId8"/>
    <p:sldId id="415" r:id="rId9"/>
    <p:sldId id="416" r:id="rId10"/>
    <p:sldId id="364" r:id="rId11"/>
    <p:sldId id="426" r:id="rId12"/>
    <p:sldId id="427" r:id="rId13"/>
    <p:sldId id="407" r:id="rId14"/>
    <p:sldId id="304" r:id="rId15"/>
    <p:sldId id="367" r:id="rId16"/>
    <p:sldId id="402" r:id="rId17"/>
    <p:sldId id="411" r:id="rId18"/>
    <p:sldId id="307" r:id="rId19"/>
    <p:sldId id="368" r:id="rId20"/>
    <p:sldId id="306" r:id="rId21"/>
    <p:sldId id="419" r:id="rId22"/>
    <p:sldId id="421" r:id="rId23"/>
    <p:sldId id="403" r:id="rId24"/>
    <p:sldId id="310" r:id="rId25"/>
    <p:sldId id="311" r:id="rId26"/>
    <p:sldId id="370" r:id="rId27"/>
    <p:sldId id="371" r:id="rId28"/>
    <p:sldId id="401" r:id="rId29"/>
    <p:sldId id="348" r:id="rId30"/>
    <p:sldId id="372" r:id="rId31"/>
    <p:sldId id="373" r:id="rId32"/>
    <p:sldId id="375" r:id="rId33"/>
    <p:sldId id="376" r:id="rId34"/>
    <p:sldId id="377" r:id="rId35"/>
    <p:sldId id="378" r:id="rId36"/>
    <p:sldId id="379" r:id="rId37"/>
    <p:sldId id="380" r:id="rId38"/>
    <p:sldId id="359" r:id="rId39"/>
    <p:sldId id="408" r:id="rId40"/>
    <p:sldId id="409" r:id="rId41"/>
    <p:sldId id="410" r:id="rId42"/>
    <p:sldId id="412" r:id="rId43"/>
    <p:sldId id="385" r:id="rId44"/>
    <p:sldId id="404" r:id="rId45"/>
    <p:sldId id="386" r:id="rId46"/>
    <p:sldId id="413" r:id="rId47"/>
    <p:sldId id="425" r:id="rId48"/>
    <p:sldId id="333"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E8A"/>
    <a:srgbClr val="001848"/>
    <a:srgbClr val="CCECFF"/>
    <a:srgbClr val="99CCFF"/>
    <a:srgbClr val="CCFFFF"/>
    <a:srgbClr val="0066CC"/>
    <a:srgbClr val="6699FF"/>
    <a:srgbClr val="53B5FF"/>
    <a:srgbClr val="3BAB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snapToGrid="0" snapToObjects="1">
      <p:cViewPr>
        <p:scale>
          <a:sx n="100" d="100"/>
          <a:sy n="100" d="100"/>
        </p:scale>
        <p:origin x="-52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32.xml.rels><?xml version="1.0" encoding="UTF-8" standalone="yes"?>
<Relationships xmlns="http://schemas.openxmlformats.org/package/2006/relationships"><Relationship Id="rId1" Type="http://schemas.openxmlformats.org/officeDocument/2006/relationships/hyperlink" Target="http://www.iskur.gov.tr/"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A67F7-DB15-41BC-8186-64C0E606414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tr-TR"/>
        </a:p>
      </dgm:t>
    </dgm:pt>
    <dgm:pt modelId="{E19A6E1D-2B3E-440C-AFD8-624222C1E857}">
      <dgm:prSet phldrT="[Metin]" custT="1"/>
      <dgm:spPr/>
      <dgm:t>
        <a:bodyPr/>
        <a:lstStyle/>
        <a:p>
          <a:r>
            <a:rPr lang="tr-TR" sz="1200" dirty="0" smtClean="0"/>
            <a:t>İŞ ARAYANLAR</a:t>
          </a:r>
          <a:endParaRPr lang="tr-TR" sz="1200" dirty="0"/>
        </a:p>
      </dgm:t>
    </dgm:pt>
    <dgm:pt modelId="{817A48F5-64E6-439A-8974-F627B1F0F1BF}" type="parTrans" cxnId="{A14D336E-0F5F-4F10-9C39-DBA151C674FD}">
      <dgm:prSet/>
      <dgm:spPr/>
      <dgm:t>
        <a:bodyPr/>
        <a:lstStyle/>
        <a:p>
          <a:endParaRPr lang="tr-TR"/>
        </a:p>
      </dgm:t>
    </dgm:pt>
    <dgm:pt modelId="{9000442F-5432-4B13-BFBE-394DDC710D3C}" type="sibTrans" cxnId="{A14D336E-0F5F-4F10-9C39-DBA151C674FD}">
      <dgm:prSet/>
      <dgm:spPr/>
      <dgm:t>
        <a:bodyPr/>
        <a:lstStyle/>
        <a:p>
          <a:endParaRPr lang="tr-TR"/>
        </a:p>
      </dgm:t>
    </dgm:pt>
    <dgm:pt modelId="{FA586D1A-EDE9-445D-9882-A763EF810E3E}">
      <dgm:prSet phldrT="[Metin]"/>
      <dgm:spPr/>
      <dgm:t>
        <a:bodyPr/>
        <a:lstStyle/>
        <a:p>
          <a:r>
            <a:rPr lang="tr-TR" dirty="0" smtClean="0"/>
            <a:t>İŞVERENLER</a:t>
          </a:r>
          <a:endParaRPr lang="tr-TR" dirty="0"/>
        </a:p>
      </dgm:t>
    </dgm:pt>
    <dgm:pt modelId="{F10EDCFC-E424-4AD3-A86B-A2860EBB8A8A}" type="parTrans" cxnId="{A7160E71-29E1-4F2F-A870-485BA3F18D1F}">
      <dgm:prSet/>
      <dgm:spPr/>
      <dgm:t>
        <a:bodyPr/>
        <a:lstStyle/>
        <a:p>
          <a:endParaRPr lang="tr-TR"/>
        </a:p>
      </dgm:t>
    </dgm:pt>
    <dgm:pt modelId="{A3A9BBF2-2D57-4FE6-9B48-12DA3A960FF0}" type="sibTrans" cxnId="{A7160E71-29E1-4F2F-A870-485BA3F18D1F}">
      <dgm:prSet/>
      <dgm:spPr/>
      <dgm:t>
        <a:bodyPr/>
        <a:lstStyle/>
        <a:p>
          <a:endParaRPr lang="tr-TR"/>
        </a:p>
      </dgm:t>
    </dgm:pt>
    <dgm:pt modelId="{338CF454-E8EE-44C6-AECE-281C5DAADA97}">
      <dgm:prSet phldrT="[Metin]"/>
      <dgm:spPr/>
      <dgm:t>
        <a:bodyPr/>
        <a:lstStyle/>
        <a:p>
          <a:r>
            <a:rPr lang="tr-TR" dirty="0" smtClean="0"/>
            <a:t>ÖĞRENCİLER</a:t>
          </a:r>
          <a:endParaRPr lang="tr-TR" dirty="0"/>
        </a:p>
      </dgm:t>
    </dgm:pt>
    <dgm:pt modelId="{8FCC4710-B02D-4B93-9998-4EC0BC2727B6}" type="parTrans" cxnId="{E27AA980-17C1-4C80-897E-A1544A5E6D49}">
      <dgm:prSet/>
      <dgm:spPr/>
      <dgm:t>
        <a:bodyPr/>
        <a:lstStyle/>
        <a:p>
          <a:endParaRPr lang="tr-TR"/>
        </a:p>
      </dgm:t>
    </dgm:pt>
    <dgm:pt modelId="{1EC467A6-00A9-4CDD-8494-781D0C376B94}" type="sibTrans" cxnId="{E27AA980-17C1-4C80-897E-A1544A5E6D49}">
      <dgm:prSet/>
      <dgm:spPr/>
      <dgm:t>
        <a:bodyPr/>
        <a:lstStyle/>
        <a:p>
          <a:endParaRPr lang="tr-TR"/>
        </a:p>
      </dgm:t>
    </dgm:pt>
    <dgm:pt modelId="{EF74D043-F0B1-4D6D-9733-5E46E2A4BA0C}">
      <dgm:prSet phldrT="[Metin]"/>
      <dgm:spPr/>
      <dgm:t>
        <a:bodyPr/>
        <a:lstStyle/>
        <a:p>
          <a:r>
            <a:rPr lang="tr-TR" dirty="0" smtClean="0"/>
            <a:t>KADINLAR</a:t>
          </a:r>
          <a:endParaRPr lang="tr-TR" dirty="0"/>
        </a:p>
      </dgm:t>
    </dgm:pt>
    <dgm:pt modelId="{9AFE0DD9-F946-4B8B-9FC9-CD98EE82F1A0}" type="parTrans" cxnId="{9228D9EB-FC75-4501-A1BE-108D77D671DA}">
      <dgm:prSet/>
      <dgm:spPr/>
      <dgm:t>
        <a:bodyPr/>
        <a:lstStyle/>
        <a:p>
          <a:endParaRPr lang="tr-TR"/>
        </a:p>
      </dgm:t>
    </dgm:pt>
    <dgm:pt modelId="{EFB0BDE5-ABC5-4DD8-B328-5BD098CAC6FD}" type="sibTrans" cxnId="{9228D9EB-FC75-4501-A1BE-108D77D671DA}">
      <dgm:prSet/>
      <dgm:spPr/>
      <dgm:t>
        <a:bodyPr/>
        <a:lstStyle/>
        <a:p>
          <a:endParaRPr lang="tr-TR"/>
        </a:p>
      </dgm:t>
    </dgm:pt>
    <dgm:pt modelId="{BD1D018F-DA43-478E-A56C-C4FBE23AA64F}">
      <dgm:prSet phldrT="[Metin]"/>
      <dgm:spPr/>
      <dgm:t>
        <a:bodyPr/>
        <a:lstStyle/>
        <a:p>
          <a:r>
            <a:rPr lang="tr-TR" dirty="0" smtClean="0"/>
            <a:t>GENÇLER</a:t>
          </a:r>
          <a:endParaRPr lang="tr-TR" dirty="0"/>
        </a:p>
      </dgm:t>
    </dgm:pt>
    <dgm:pt modelId="{6BAA1B48-48C6-4829-B1CE-2E8579BD3670}" type="parTrans" cxnId="{FA46730D-4AAD-48D8-9450-C89B48142447}">
      <dgm:prSet/>
      <dgm:spPr/>
      <dgm:t>
        <a:bodyPr/>
        <a:lstStyle/>
        <a:p>
          <a:endParaRPr lang="tr-TR"/>
        </a:p>
      </dgm:t>
    </dgm:pt>
    <dgm:pt modelId="{A5ABF952-C8C0-4161-A55C-4FDB5DC2FB71}" type="sibTrans" cxnId="{FA46730D-4AAD-48D8-9450-C89B48142447}">
      <dgm:prSet/>
      <dgm:spPr/>
      <dgm:t>
        <a:bodyPr/>
        <a:lstStyle/>
        <a:p>
          <a:endParaRPr lang="tr-TR"/>
        </a:p>
      </dgm:t>
    </dgm:pt>
    <dgm:pt modelId="{769A86A4-7B08-4A2B-9E0C-624BBEF7F55F}">
      <dgm:prSet phldrT="[Metin]"/>
      <dgm:spPr/>
      <dgm:t>
        <a:bodyPr/>
        <a:lstStyle/>
        <a:p>
          <a:r>
            <a:rPr lang="tr-TR" dirty="0" smtClean="0"/>
            <a:t>ESKİ HÜKÜMLÜLER</a:t>
          </a:r>
          <a:endParaRPr lang="tr-TR" dirty="0"/>
        </a:p>
      </dgm:t>
    </dgm:pt>
    <dgm:pt modelId="{D8C3A9B3-22BE-49F3-B4D0-BB068B9E3268}" type="parTrans" cxnId="{0B3B47CF-24FD-404D-886B-03BEE16FB8E8}">
      <dgm:prSet/>
      <dgm:spPr/>
      <dgm:t>
        <a:bodyPr/>
        <a:lstStyle/>
        <a:p>
          <a:endParaRPr lang="tr-TR"/>
        </a:p>
      </dgm:t>
    </dgm:pt>
    <dgm:pt modelId="{E6809899-7103-4A09-96BF-FE8C6E30820C}" type="sibTrans" cxnId="{0B3B47CF-24FD-404D-886B-03BEE16FB8E8}">
      <dgm:prSet/>
      <dgm:spPr/>
      <dgm:t>
        <a:bodyPr/>
        <a:lstStyle/>
        <a:p>
          <a:endParaRPr lang="tr-TR"/>
        </a:p>
      </dgm:t>
    </dgm:pt>
    <dgm:pt modelId="{314F9A9F-678F-4553-AFEC-CC61EDBD9841}">
      <dgm:prSet phldrT="[Metin]"/>
      <dgm:spPr/>
      <dgm:t>
        <a:bodyPr/>
        <a:lstStyle/>
        <a:p>
          <a:r>
            <a:rPr lang="tr-TR" dirty="0" smtClean="0"/>
            <a:t>ENGELLİLER</a:t>
          </a:r>
          <a:endParaRPr lang="tr-TR" dirty="0"/>
        </a:p>
      </dgm:t>
    </dgm:pt>
    <dgm:pt modelId="{82BB0534-4116-4CE7-B9EA-DE600237013C}" type="parTrans" cxnId="{C1E5D33C-0B6C-43BA-9290-A918AC96427A}">
      <dgm:prSet/>
      <dgm:spPr/>
      <dgm:t>
        <a:bodyPr/>
        <a:lstStyle/>
        <a:p>
          <a:endParaRPr lang="tr-TR"/>
        </a:p>
      </dgm:t>
    </dgm:pt>
    <dgm:pt modelId="{DA1997D1-4B0D-4223-9D22-9B8E97386522}" type="sibTrans" cxnId="{C1E5D33C-0B6C-43BA-9290-A918AC96427A}">
      <dgm:prSet/>
      <dgm:spPr/>
      <dgm:t>
        <a:bodyPr/>
        <a:lstStyle/>
        <a:p>
          <a:endParaRPr lang="tr-TR"/>
        </a:p>
      </dgm:t>
    </dgm:pt>
    <dgm:pt modelId="{E0A487B2-6864-4A4F-9463-E9AAB4F9BB42}" type="pres">
      <dgm:prSet presAssocID="{C08A67F7-DB15-41BC-8186-64C0E606414E}" presName="Name0" presStyleCnt="0">
        <dgm:presLayoutVars>
          <dgm:chMax val="1"/>
          <dgm:chPref val="1"/>
          <dgm:dir/>
          <dgm:animOne val="branch"/>
          <dgm:animLvl val="lvl"/>
        </dgm:presLayoutVars>
      </dgm:prSet>
      <dgm:spPr/>
      <dgm:t>
        <a:bodyPr/>
        <a:lstStyle/>
        <a:p>
          <a:endParaRPr lang="tr-TR"/>
        </a:p>
      </dgm:t>
    </dgm:pt>
    <dgm:pt modelId="{E5981792-0A0E-4F8F-BBBB-DD0F8E9334F1}" type="pres">
      <dgm:prSet presAssocID="{E19A6E1D-2B3E-440C-AFD8-624222C1E857}" presName="Parent" presStyleLbl="node0" presStyleIdx="0" presStyleCnt="1">
        <dgm:presLayoutVars>
          <dgm:chMax val="6"/>
          <dgm:chPref val="6"/>
        </dgm:presLayoutVars>
      </dgm:prSet>
      <dgm:spPr/>
      <dgm:t>
        <a:bodyPr/>
        <a:lstStyle/>
        <a:p>
          <a:endParaRPr lang="tr-TR"/>
        </a:p>
      </dgm:t>
    </dgm:pt>
    <dgm:pt modelId="{4BC1EE54-CEAD-4EA8-8847-1CA231973F19}" type="pres">
      <dgm:prSet presAssocID="{FA586D1A-EDE9-445D-9882-A763EF810E3E}" presName="Accent1" presStyleCnt="0"/>
      <dgm:spPr/>
    </dgm:pt>
    <dgm:pt modelId="{65AE9E88-8351-4D77-B373-788C08F9AD40}" type="pres">
      <dgm:prSet presAssocID="{FA586D1A-EDE9-445D-9882-A763EF810E3E}" presName="Accent" presStyleLbl="bgShp" presStyleIdx="0" presStyleCnt="6"/>
      <dgm:spPr/>
    </dgm:pt>
    <dgm:pt modelId="{241EFA68-02C5-4ED8-A948-C4A8465039A0}" type="pres">
      <dgm:prSet presAssocID="{FA586D1A-EDE9-445D-9882-A763EF810E3E}" presName="Child1" presStyleLbl="node1" presStyleIdx="0" presStyleCnt="6">
        <dgm:presLayoutVars>
          <dgm:chMax val="0"/>
          <dgm:chPref val="0"/>
          <dgm:bulletEnabled val="1"/>
        </dgm:presLayoutVars>
      </dgm:prSet>
      <dgm:spPr/>
      <dgm:t>
        <a:bodyPr/>
        <a:lstStyle/>
        <a:p>
          <a:endParaRPr lang="tr-TR"/>
        </a:p>
      </dgm:t>
    </dgm:pt>
    <dgm:pt modelId="{DB5AC27F-5BCB-4FDF-94D7-E948D2AF02B0}" type="pres">
      <dgm:prSet presAssocID="{338CF454-E8EE-44C6-AECE-281C5DAADA97}" presName="Accent2" presStyleCnt="0"/>
      <dgm:spPr/>
    </dgm:pt>
    <dgm:pt modelId="{E00A8364-349B-486A-8FDC-A88F2A24059C}" type="pres">
      <dgm:prSet presAssocID="{338CF454-E8EE-44C6-AECE-281C5DAADA97}" presName="Accent" presStyleLbl="bgShp" presStyleIdx="1" presStyleCnt="6"/>
      <dgm:spPr/>
    </dgm:pt>
    <dgm:pt modelId="{D9447F63-AF82-45FD-853B-EDAD3800DC61}" type="pres">
      <dgm:prSet presAssocID="{338CF454-E8EE-44C6-AECE-281C5DAADA97}" presName="Child2" presStyleLbl="node1" presStyleIdx="1" presStyleCnt="6">
        <dgm:presLayoutVars>
          <dgm:chMax val="0"/>
          <dgm:chPref val="0"/>
          <dgm:bulletEnabled val="1"/>
        </dgm:presLayoutVars>
      </dgm:prSet>
      <dgm:spPr/>
      <dgm:t>
        <a:bodyPr/>
        <a:lstStyle/>
        <a:p>
          <a:endParaRPr lang="tr-TR"/>
        </a:p>
      </dgm:t>
    </dgm:pt>
    <dgm:pt modelId="{0FFE3D4F-2211-4CB7-9FF3-3A0FB3962747}" type="pres">
      <dgm:prSet presAssocID="{EF74D043-F0B1-4D6D-9733-5E46E2A4BA0C}" presName="Accent3" presStyleCnt="0"/>
      <dgm:spPr/>
    </dgm:pt>
    <dgm:pt modelId="{BB45DB87-3C2A-4A62-A0C6-7B34E396E41C}" type="pres">
      <dgm:prSet presAssocID="{EF74D043-F0B1-4D6D-9733-5E46E2A4BA0C}" presName="Accent" presStyleLbl="bgShp" presStyleIdx="2" presStyleCnt="6"/>
      <dgm:spPr/>
    </dgm:pt>
    <dgm:pt modelId="{ACBFA253-E9CE-4A4D-AF6B-19CDF0C547CD}" type="pres">
      <dgm:prSet presAssocID="{EF74D043-F0B1-4D6D-9733-5E46E2A4BA0C}" presName="Child3" presStyleLbl="node1" presStyleIdx="2" presStyleCnt="6">
        <dgm:presLayoutVars>
          <dgm:chMax val="0"/>
          <dgm:chPref val="0"/>
          <dgm:bulletEnabled val="1"/>
        </dgm:presLayoutVars>
      </dgm:prSet>
      <dgm:spPr/>
      <dgm:t>
        <a:bodyPr/>
        <a:lstStyle/>
        <a:p>
          <a:endParaRPr lang="tr-TR"/>
        </a:p>
      </dgm:t>
    </dgm:pt>
    <dgm:pt modelId="{2D915F7D-9626-47E3-A4FC-0A7CDC59DFF5}" type="pres">
      <dgm:prSet presAssocID="{BD1D018F-DA43-478E-A56C-C4FBE23AA64F}" presName="Accent4" presStyleCnt="0"/>
      <dgm:spPr/>
    </dgm:pt>
    <dgm:pt modelId="{B3DD866C-A285-4EA1-BC6B-628A6826B529}" type="pres">
      <dgm:prSet presAssocID="{BD1D018F-DA43-478E-A56C-C4FBE23AA64F}" presName="Accent" presStyleLbl="bgShp" presStyleIdx="3" presStyleCnt="6"/>
      <dgm:spPr/>
    </dgm:pt>
    <dgm:pt modelId="{E5B6B5C5-51A1-4A7A-9E9F-5E5241AEB881}" type="pres">
      <dgm:prSet presAssocID="{BD1D018F-DA43-478E-A56C-C4FBE23AA64F}" presName="Child4" presStyleLbl="node1" presStyleIdx="3" presStyleCnt="6">
        <dgm:presLayoutVars>
          <dgm:chMax val="0"/>
          <dgm:chPref val="0"/>
          <dgm:bulletEnabled val="1"/>
        </dgm:presLayoutVars>
      </dgm:prSet>
      <dgm:spPr/>
      <dgm:t>
        <a:bodyPr/>
        <a:lstStyle/>
        <a:p>
          <a:endParaRPr lang="tr-TR"/>
        </a:p>
      </dgm:t>
    </dgm:pt>
    <dgm:pt modelId="{8CE47590-89F3-4CEF-860F-68C71F42AF8F}" type="pres">
      <dgm:prSet presAssocID="{769A86A4-7B08-4A2B-9E0C-624BBEF7F55F}" presName="Accent5" presStyleCnt="0"/>
      <dgm:spPr/>
    </dgm:pt>
    <dgm:pt modelId="{0740C36B-EE27-4EF2-B7C2-1EC45D0829A3}" type="pres">
      <dgm:prSet presAssocID="{769A86A4-7B08-4A2B-9E0C-624BBEF7F55F}" presName="Accent" presStyleLbl="bgShp" presStyleIdx="4" presStyleCnt="6"/>
      <dgm:spPr/>
    </dgm:pt>
    <dgm:pt modelId="{5D539179-7B99-4A8D-A979-697356A457E4}" type="pres">
      <dgm:prSet presAssocID="{769A86A4-7B08-4A2B-9E0C-624BBEF7F55F}" presName="Child5" presStyleLbl="node1" presStyleIdx="4" presStyleCnt="6">
        <dgm:presLayoutVars>
          <dgm:chMax val="0"/>
          <dgm:chPref val="0"/>
          <dgm:bulletEnabled val="1"/>
        </dgm:presLayoutVars>
      </dgm:prSet>
      <dgm:spPr/>
      <dgm:t>
        <a:bodyPr/>
        <a:lstStyle/>
        <a:p>
          <a:endParaRPr lang="tr-TR"/>
        </a:p>
      </dgm:t>
    </dgm:pt>
    <dgm:pt modelId="{21675562-E565-4A0B-8E29-A84D1EB40E82}" type="pres">
      <dgm:prSet presAssocID="{314F9A9F-678F-4553-AFEC-CC61EDBD9841}" presName="Accent6" presStyleCnt="0"/>
      <dgm:spPr/>
    </dgm:pt>
    <dgm:pt modelId="{0DBABA59-AE3D-4924-9BE3-ABAD57254085}" type="pres">
      <dgm:prSet presAssocID="{314F9A9F-678F-4553-AFEC-CC61EDBD9841}" presName="Accent" presStyleLbl="bgShp" presStyleIdx="5" presStyleCnt="6"/>
      <dgm:spPr/>
    </dgm:pt>
    <dgm:pt modelId="{2B9329C6-C82E-493D-B692-E91AE1BB347B}" type="pres">
      <dgm:prSet presAssocID="{314F9A9F-678F-4553-AFEC-CC61EDBD9841}" presName="Child6" presStyleLbl="node1" presStyleIdx="5" presStyleCnt="6">
        <dgm:presLayoutVars>
          <dgm:chMax val="0"/>
          <dgm:chPref val="0"/>
          <dgm:bulletEnabled val="1"/>
        </dgm:presLayoutVars>
      </dgm:prSet>
      <dgm:spPr/>
      <dgm:t>
        <a:bodyPr/>
        <a:lstStyle/>
        <a:p>
          <a:endParaRPr lang="tr-TR"/>
        </a:p>
      </dgm:t>
    </dgm:pt>
  </dgm:ptLst>
  <dgm:cxnLst>
    <dgm:cxn modelId="{FA46730D-4AAD-48D8-9450-C89B48142447}" srcId="{E19A6E1D-2B3E-440C-AFD8-624222C1E857}" destId="{BD1D018F-DA43-478E-A56C-C4FBE23AA64F}" srcOrd="3" destOrd="0" parTransId="{6BAA1B48-48C6-4829-B1CE-2E8579BD3670}" sibTransId="{A5ABF952-C8C0-4161-A55C-4FDB5DC2FB71}"/>
    <dgm:cxn modelId="{FE0EB080-AF16-433D-82D3-9BA7864A69FF}" type="presOf" srcId="{C08A67F7-DB15-41BC-8186-64C0E606414E}" destId="{E0A487B2-6864-4A4F-9463-E9AAB4F9BB42}" srcOrd="0" destOrd="0" presId="urn:microsoft.com/office/officeart/2011/layout/HexagonRadial"/>
    <dgm:cxn modelId="{137E5802-5316-4D9A-AE36-75725FF7F9A0}" type="presOf" srcId="{314F9A9F-678F-4553-AFEC-CC61EDBD9841}" destId="{2B9329C6-C82E-493D-B692-E91AE1BB347B}" srcOrd="0" destOrd="0" presId="urn:microsoft.com/office/officeart/2011/layout/HexagonRadial"/>
    <dgm:cxn modelId="{A7160E71-29E1-4F2F-A870-485BA3F18D1F}" srcId="{E19A6E1D-2B3E-440C-AFD8-624222C1E857}" destId="{FA586D1A-EDE9-445D-9882-A763EF810E3E}" srcOrd="0" destOrd="0" parTransId="{F10EDCFC-E424-4AD3-A86B-A2860EBB8A8A}" sibTransId="{A3A9BBF2-2D57-4FE6-9B48-12DA3A960FF0}"/>
    <dgm:cxn modelId="{C15A74DE-3116-4E7F-A4A1-2D377124314F}" type="presOf" srcId="{EF74D043-F0B1-4D6D-9733-5E46E2A4BA0C}" destId="{ACBFA253-E9CE-4A4D-AF6B-19CDF0C547CD}" srcOrd="0" destOrd="0" presId="urn:microsoft.com/office/officeart/2011/layout/HexagonRadial"/>
    <dgm:cxn modelId="{9228D9EB-FC75-4501-A1BE-108D77D671DA}" srcId="{E19A6E1D-2B3E-440C-AFD8-624222C1E857}" destId="{EF74D043-F0B1-4D6D-9733-5E46E2A4BA0C}" srcOrd="2" destOrd="0" parTransId="{9AFE0DD9-F946-4B8B-9FC9-CD98EE82F1A0}" sibTransId="{EFB0BDE5-ABC5-4DD8-B328-5BD098CAC6FD}"/>
    <dgm:cxn modelId="{A14D336E-0F5F-4F10-9C39-DBA151C674FD}" srcId="{C08A67F7-DB15-41BC-8186-64C0E606414E}" destId="{E19A6E1D-2B3E-440C-AFD8-624222C1E857}" srcOrd="0" destOrd="0" parTransId="{817A48F5-64E6-439A-8974-F627B1F0F1BF}" sibTransId="{9000442F-5432-4B13-BFBE-394DDC710D3C}"/>
    <dgm:cxn modelId="{E27AA980-17C1-4C80-897E-A1544A5E6D49}" srcId="{E19A6E1D-2B3E-440C-AFD8-624222C1E857}" destId="{338CF454-E8EE-44C6-AECE-281C5DAADA97}" srcOrd="1" destOrd="0" parTransId="{8FCC4710-B02D-4B93-9998-4EC0BC2727B6}" sibTransId="{1EC467A6-00A9-4CDD-8494-781D0C376B94}"/>
    <dgm:cxn modelId="{C1E5D33C-0B6C-43BA-9290-A918AC96427A}" srcId="{E19A6E1D-2B3E-440C-AFD8-624222C1E857}" destId="{314F9A9F-678F-4553-AFEC-CC61EDBD9841}" srcOrd="5" destOrd="0" parTransId="{82BB0534-4116-4CE7-B9EA-DE600237013C}" sibTransId="{DA1997D1-4B0D-4223-9D22-9B8E97386522}"/>
    <dgm:cxn modelId="{0B3B47CF-24FD-404D-886B-03BEE16FB8E8}" srcId="{E19A6E1D-2B3E-440C-AFD8-624222C1E857}" destId="{769A86A4-7B08-4A2B-9E0C-624BBEF7F55F}" srcOrd="4" destOrd="0" parTransId="{D8C3A9B3-22BE-49F3-B4D0-BB068B9E3268}" sibTransId="{E6809899-7103-4A09-96BF-FE8C6E30820C}"/>
    <dgm:cxn modelId="{5ED4A8AB-22AC-4F76-AAE3-FE53A7601197}" type="presOf" srcId="{E19A6E1D-2B3E-440C-AFD8-624222C1E857}" destId="{E5981792-0A0E-4F8F-BBBB-DD0F8E9334F1}" srcOrd="0" destOrd="0" presId="urn:microsoft.com/office/officeart/2011/layout/HexagonRadial"/>
    <dgm:cxn modelId="{D27079F9-7F22-49BB-B219-C2E07EB72407}" type="presOf" srcId="{338CF454-E8EE-44C6-AECE-281C5DAADA97}" destId="{D9447F63-AF82-45FD-853B-EDAD3800DC61}" srcOrd="0" destOrd="0" presId="urn:microsoft.com/office/officeart/2011/layout/HexagonRadial"/>
    <dgm:cxn modelId="{BDB13A99-A5E4-45BD-882B-51E6252AC33A}" type="presOf" srcId="{BD1D018F-DA43-478E-A56C-C4FBE23AA64F}" destId="{E5B6B5C5-51A1-4A7A-9E9F-5E5241AEB881}" srcOrd="0" destOrd="0" presId="urn:microsoft.com/office/officeart/2011/layout/HexagonRadial"/>
    <dgm:cxn modelId="{C39D14F0-214B-4D31-B5DF-A0EFC783BBA5}" type="presOf" srcId="{FA586D1A-EDE9-445D-9882-A763EF810E3E}" destId="{241EFA68-02C5-4ED8-A948-C4A8465039A0}" srcOrd="0" destOrd="0" presId="urn:microsoft.com/office/officeart/2011/layout/HexagonRadial"/>
    <dgm:cxn modelId="{8AC6E790-F0B0-4A4E-A3C4-FE05AE22F1A0}" type="presOf" srcId="{769A86A4-7B08-4A2B-9E0C-624BBEF7F55F}" destId="{5D539179-7B99-4A8D-A979-697356A457E4}" srcOrd="0" destOrd="0" presId="urn:microsoft.com/office/officeart/2011/layout/HexagonRadial"/>
    <dgm:cxn modelId="{1877EC3E-AAC1-4598-8129-E3167A867581}" type="presParOf" srcId="{E0A487B2-6864-4A4F-9463-E9AAB4F9BB42}" destId="{E5981792-0A0E-4F8F-BBBB-DD0F8E9334F1}" srcOrd="0" destOrd="0" presId="urn:microsoft.com/office/officeart/2011/layout/HexagonRadial"/>
    <dgm:cxn modelId="{24E1D360-8AD5-48B2-99FF-FE4AB4AAC6C3}" type="presParOf" srcId="{E0A487B2-6864-4A4F-9463-E9AAB4F9BB42}" destId="{4BC1EE54-CEAD-4EA8-8847-1CA231973F19}" srcOrd="1" destOrd="0" presId="urn:microsoft.com/office/officeart/2011/layout/HexagonRadial"/>
    <dgm:cxn modelId="{2DFF82CA-A515-48D5-AD00-B04ECA57A85C}" type="presParOf" srcId="{4BC1EE54-CEAD-4EA8-8847-1CA231973F19}" destId="{65AE9E88-8351-4D77-B373-788C08F9AD40}" srcOrd="0" destOrd="0" presId="urn:microsoft.com/office/officeart/2011/layout/HexagonRadial"/>
    <dgm:cxn modelId="{02E69831-FF7E-4957-A19C-21768B36E23D}" type="presParOf" srcId="{E0A487B2-6864-4A4F-9463-E9AAB4F9BB42}" destId="{241EFA68-02C5-4ED8-A948-C4A8465039A0}" srcOrd="2" destOrd="0" presId="urn:microsoft.com/office/officeart/2011/layout/HexagonRadial"/>
    <dgm:cxn modelId="{D6FE1A51-496A-4BA6-9575-8D3282BFD05A}" type="presParOf" srcId="{E0A487B2-6864-4A4F-9463-E9AAB4F9BB42}" destId="{DB5AC27F-5BCB-4FDF-94D7-E948D2AF02B0}" srcOrd="3" destOrd="0" presId="urn:microsoft.com/office/officeart/2011/layout/HexagonRadial"/>
    <dgm:cxn modelId="{710E75D8-B81F-47CA-A07E-2AA22445C85D}" type="presParOf" srcId="{DB5AC27F-5BCB-4FDF-94D7-E948D2AF02B0}" destId="{E00A8364-349B-486A-8FDC-A88F2A24059C}" srcOrd="0" destOrd="0" presId="urn:microsoft.com/office/officeart/2011/layout/HexagonRadial"/>
    <dgm:cxn modelId="{957006DD-02D6-4F6E-B448-D81E93D0958E}" type="presParOf" srcId="{E0A487B2-6864-4A4F-9463-E9AAB4F9BB42}" destId="{D9447F63-AF82-45FD-853B-EDAD3800DC61}" srcOrd="4" destOrd="0" presId="urn:microsoft.com/office/officeart/2011/layout/HexagonRadial"/>
    <dgm:cxn modelId="{D0907639-488A-4961-ACCF-A361689C484B}" type="presParOf" srcId="{E0A487B2-6864-4A4F-9463-E9AAB4F9BB42}" destId="{0FFE3D4F-2211-4CB7-9FF3-3A0FB3962747}" srcOrd="5" destOrd="0" presId="urn:microsoft.com/office/officeart/2011/layout/HexagonRadial"/>
    <dgm:cxn modelId="{B30D63AD-F4D8-4A81-97A0-B2D1A9AE28CD}" type="presParOf" srcId="{0FFE3D4F-2211-4CB7-9FF3-3A0FB3962747}" destId="{BB45DB87-3C2A-4A62-A0C6-7B34E396E41C}" srcOrd="0" destOrd="0" presId="urn:microsoft.com/office/officeart/2011/layout/HexagonRadial"/>
    <dgm:cxn modelId="{95DDFC3C-4E69-45DC-89B4-C50DF2DC67F1}" type="presParOf" srcId="{E0A487B2-6864-4A4F-9463-E9AAB4F9BB42}" destId="{ACBFA253-E9CE-4A4D-AF6B-19CDF0C547CD}" srcOrd="6" destOrd="0" presId="urn:microsoft.com/office/officeart/2011/layout/HexagonRadial"/>
    <dgm:cxn modelId="{F2BED6EE-FC74-482A-90FC-37F5F0D5C4D1}" type="presParOf" srcId="{E0A487B2-6864-4A4F-9463-E9AAB4F9BB42}" destId="{2D915F7D-9626-47E3-A4FC-0A7CDC59DFF5}" srcOrd="7" destOrd="0" presId="urn:microsoft.com/office/officeart/2011/layout/HexagonRadial"/>
    <dgm:cxn modelId="{76682816-7B53-4821-9B49-6C886C600E2D}" type="presParOf" srcId="{2D915F7D-9626-47E3-A4FC-0A7CDC59DFF5}" destId="{B3DD866C-A285-4EA1-BC6B-628A6826B529}" srcOrd="0" destOrd="0" presId="urn:microsoft.com/office/officeart/2011/layout/HexagonRadial"/>
    <dgm:cxn modelId="{E657A9A0-0FDF-4D1D-9245-92AFEBD2D573}" type="presParOf" srcId="{E0A487B2-6864-4A4F-9463-E9AAB4F9BB42}" destId="{E5B6B5C5-51A1-4A7A-9E9F-5E5241AEB881}" srcOrd="8" destOrd="0" presId="urn:microsoft.com/office/officeart/2011/layout/HexagonRadial"/>
    <dgm:cxn modelId="{EA43CE7D-C615-4B08-B63C-2E29504305C4}" type="presParOf" srcId="{E0A487B2-6864-4A4F-9463-E9AAB4F9BB42}" destId="{8CE47590-89F3-4CEF-860F-68C71F42AF8F}" srcOrd="9" destOrd="0" presId="urn:microsoft.com/office/officeart/2011/layout/HexagonRadial"/>
    <dgm:cxn modelId="{DAEB9B84-79AC-4E25-B390-C47D256A8AA5}" type="presParOf" srcId="{8CE47590-89F3-4CEF-860F-68C71F42AF8F}" destId="{0740C36B-EE27-4EF2-B7C2-1EC45D0829A3}" srcOrd="0" destOrd="0" presId="urn:microsoft.com/office/officeart/2011/layout/HexagonRadial"/>
    <dgm:cxn modelId="{37CB20D6-FB9E-4717-AE4D-C280066A0875}" type="presParOf" srcId="{E0A487B2-6864-4A4F-9463-E9AAB4F9BB42}" destId="{5D539179-7B99-4A8D-A979-697356A457E4}" srcOrd="10" destOrd="0" presId="urn:microsoft.com/office/officeart/2011/layout/HexagonRadial"/>
    <dgm:cxn modelId="{E04CADB2-6EA5-42B4-B45C-01EE12F7C738}" type="presParOf" srcId="{E0A487B2-6864-4A4F-9463-E9AAB4F9BB42}" destId="{21675562-E565-4A0B-8E29-A84D1EB40E82}" srcOrd="11" destOrd="0" presId="urn:microsoft.com/office/officeart/2011/layout/HexagonRadial"/>
    <dgm:cxn modelId="{D4AA5F8B-BDCE-4338-8776-6D1D1D822264}" type="presParOf" srcId="{21675562-E565-4A0B-8E29-A84D1EB40E82}" destId="{0DBABA59-AE3D-4924-9BE3-ABAD57254085}" srcOrd="0" destOrd="0" presId="urn:microsoft.com/office/officeart/2011/layout/HexagonRadial"/>
    <dgm:cxn modelId="{8CF112CB-9476-4408-A7C0-CDAB8B482808}" type="presParOf" srcId="{E0A487B2-6864-4A4F-9463-E9AAB4F9BB42}" destId="{2B9329C6-C82E-493D-B692-E91AE1BB347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1FBD37-B01F-4CF7-A5DA-813DF95363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468A60F-DC98-4943-A764-A5435A20734C}">
      <dgm:prSet custT="1"/>
      <dgm:spPr/>
      <dgm:t>
        <a:bodyPr/>
        <a:lstStyle/>
        <a:p>
          <a:pPr rtl="0"/>
          <a:r>
            <a:rPr lang="tr-TR" sz="2000" dirty="0" smtClean="0"/>
            <a:t>Planlamak</a:t>
          </a:r>
          <a:endParaRPr lang="tr-TR" sz="2000" dirty="0"/>
        </a:p>
      </dgm:t>
    </dgm:pt>
    <dgm:pt modelId="{12DFF105-47C8-4B4B-9EC7-D8812532B7B1}" type="parTrans" cxnId="{36C549F7-82AE-4BE2-AEF5-2A4EA82AEA3B}">
      <dgm:prSet/>
      <dgm:spPr/>
      <dgm:t>
        <a:bodyPr/>
        <a:lstStyle/>
        <a:p>
          <a:endParaRPr lang="tr-TR" sz="2000"/>
        </a:p>
      </dgm:t>
    </dgm:pt>
    <dgm:pt modelId="{D0AADD81-AEF2-4008-8B4D-A5294F729B1C}" type="sibTrans" cxnId="{36C549F7-82AE-4BE2-AEF5-2A4EA82AEA3B}">
      <dgm:prSet/>
      <dgm:spPr/>
      <dgm:t>
        <a:bodyPr/>
        <a:lstStyle/>
        <a:p>
          <a:endParaRPr lang="tr-TR" sz="2000"/>
        </a:p>
      </dgm:t>
    </dgm:pt>
    <dgm:pt modelId="{8A4FE0E1-D91E-44ED-97D3-8CEE1A77B436}">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tr-TR" sz="2000" dirty="0" smtClean="0"/>
            <a:t>         Esnek olmak</a:t>
          </a:r>
          <a:endParaRPr lang="tr-TR" sz="2000" dirty="0"/>
        </a:p>
      </dgm:t>
    </dgm:pt>
    <dgm:pt modelId="{F8015067-2F79-4ECE-8612-A1E034143D71}" type="parTrans" cxnId="{FF3DD679-B1D8-4B4E-B3A0-54F9202BF947}">
      <dgm:prSet/>
      <dgm:spPr/>
      <dgm:t>
        <a:bodyPr/>
        <a:lstStyle/>
        <a:p>
          <a:endParaRPr lang="tr-TR" sz="2000"/>
        </a:p>
      </dgm:t>
    </dgm:pt>
    <dgm:pt modelId="{31D4862B-EF3E-4A9C-9838-E443F15DB34A}" type="sibTrans" cxnId="{FF3DD679-B1D8-4B4E-B3A0-54F9202BF947}">
      <dgm:prSet/>
      <dgm:spPr/>
      <dgm:t>
        <a:bodyPr/>
        <a:lstStyle/>
        <a:p>
          <a:endParaRPr lang="tr-TR" sz="2000"/>
        </a:p>
      </dgm:t>
    </dgm:pt>
    <dgm:pt modelId="{7DDC1095-E359-474E-9D11-12B0C569FF17}">
      <dgm:prSet custT="1"/>
      <dgm:spPr/>
      <dgm:t>
        <a:bodyPr/>
        <a:lstStyle/>
        <a:p>
          <a:pPr rtl="0"/>
          <a:r>
            <a:rPr lang="tr-TR" sz="2000" dirty="0" smtClean="0"/>
            <a:t>	Kurallara uymak</a:t>
          </a:r>
          <a:endParaRPr lang="tr-TR" sz="2000" dirty="0"/>
        </a:p>
      </dgm:t>
    </dgm:pt>
    <dgm:pt modelId="{314424AC-6A6B-49BB-8F8E-D6FE133C3241}" type="parTrans" cxnId="{24BC2E10-92E4-49D3-BC5C-86389A3F27F2}">
      <dgm:prSet/>
      <dgm:spPr/>
      <dgm:t>
        <a:bodyPr/>
        <a:lstStyle/>
        <a:p>
          <a:endParaRPr lang="tr-TR" sz="2000"/>
        </a:p>
      </dgm:t>
    </dgm:pt>
    <dgm:pt modelId="{7825122A-FF4C-492F-AA28-96DE7B8EC178}" type="sibTrans" cxnId="{24BC2E10-92E4-49D3-BC5C-86389A3F27F2}">
      <dgm:prSet/>
      <dgm:spPr/>
      <dgm:t>
        <a:bodyPr/>
        <a:lstStyle/>
        <a:p>
          <a:endParaRPr lang="tr-TR" sz="2000"/>
        </a:p>
      </dgm:t>
    </dgm:pt>
    <dgm:pt modelId="{5083A221-FEC6-40DF-BE28-FAA2EE95F1FD}">
      <dgm:prSet custT="1"/>
      <dgm:spPr/>
      <dgm:t>
        <a:bodyPr/>
        <a:lstStyle/>
        <a:p>
          <a:pPr rtl="0"/>
          <a:r>
            <a:rPr lang="tr-TR" sz="2000" dirty="0" smtClean="0"/>
            <a:t>		Problem çözmek</a:t>
          </a:r>
          <a:endParaRPr lang="tr-TR" sz="2000" dirty="0"/>
        </a:p>
      </dgm:t>
    </dgm:pt>
    <dgm:pt modelId="{8A594CDB-E367-4055-8E49-39FC577CDEC0}" type="parTrans" cxnId="{26A2B7D9-67BF-4530-9281-A882C6D71FF7}">
      <dgm:prSet/>
      <dgm:spPr/>
      <dgm:t>
        <a:bodyPr/>
        <a:lstStyle/>
        <a:p>
          <a:endParaRPr lang="tr-TR" sz="2000"/>
        </a:p>
      </dgm:t>
    </dgm:pt>
    <dgm:pt modelId="{67D8375D-3D5C-4802-8067-D0185C6770EC}" type="sibTrans" cxnId="{26A2B7D9-67BF-4530-9281-A882C6D71FF7}">
      <dgm:prSet/>
      <dgm:spPr/>
      <dgm:t>
        <a:bodyPr/>
        <a:lstStyle/>
        <a:p>
          <a:endParaRPr lang="tr-TR" sz="2000"/>
        </a:p>
      </dgm:t>
    </dgm:pt>
    <dgm:pt modelId="{0744C745-BB03-4C2A-9CE0-BECC5B000675}">
      <dgm:prSet custT="1"/>
      <dgm:spPr/>
      <dgm:t>
        <a:bodyPr/>
        <a:lstStyle/>
        <a:p>
          <a:pPr rtl="0"/>
          <a:r>
            <a:rPr lang="tr-TR" sz="2000" dirty="0" smtClean="0"/>
            <a:t>			İşine özen göstermek</a:t>
          </a:r>
          <a:endParaRPr lang="tr-TR" sz="2000" dirty="0"/>
        </a:p>
      </dgm:t>
    </dgm:pt>
    <dgm:pt modelId="{E4A9304A-3D03-45CF-B183-35700A317DF1}" type="parTrans" cxnId="{B7EB2AF1-BBAE-4F72-A923-9387F115943B}">
      <dgm:prSet/>
      <dgm:spPr/>
      <dgm:t>
        <a:bodyPr/>
        <a:lstStyle/>
        <a:p>
          <a:endParaRPr lang="tr-TR" sz="2000"/>
        </a:p>
      </dgm:t>
    </dgm:pt>
    <dgm:pt modelId="{A78052A6-6CFD-4D7B-BB05-F7A40B66C61F}" type="sibTrans" cxnId="{B7EB2AF1-BBAE-4F72-A923-9387F115943B}">
      <dgm:prSet/>
      <dgm:spPr/>
      <dgm:t>
        <a:bodyPr/>
        <a:lstStyle/>
        <a:p>
          <a:endParaRPr lang="tr-TR" sz="2000"/>
        </a:p>
      </dgm:t>
    </dgm:pt>
    <dgm:pt modelId="{EA61A85A-ACDC-4FC6-A44A-508607D2D830}">
      <dgm:prSet custT="1"/>
      <dgm:spPr/>
      <dgm:t>
        <a:bodyPr/>
        <a:lstStyle/>
        <a:p>
          <a:pPr rtl="0"/>
          <a:r>
            <a:rPr lang="tr-TR" sz="2000" dirty="0" smtClean="0"/>
            <a:t>				İnsanları yönetebilmek</a:t>
          </a:r>
          <a:endParaRPr lang="tr-TR" sz="2000" dirty="0"/>
        </a:p>
      </dgm:t>
    </dgm:pt>
    <dgm:pt modelId="{80F7304D-4395-4F2E-ABBE-6A79DABB4742}" type="parTrans" cxnId="{4B446DF1-30E2-4952-A70D-970EDCDA4CC0}">
      <dgm:prSet/>
      <dgm:spPr/>
      <dgm:t>
        <a:bodyPr/>
        <a:lstStyle/>
        <a:p>
          <a:endParaRPr lang="tr-TR" sz="2000"/>
        </a:p>
      </dgm:t>
    </dgm:pt>
    <dgm:pt modelId="{A6C7AD9F-50FA-4A30-8771-69326999FC91}" type="sibTrans" cxnId="{4B446DF1-30E2-4952-A70D-970EDCDA4CC0}">
      <dgm:prSet/>
      <dgm:spPr/>
      <dgm:t>
        <a:bodyPr/>
        <a:lstStyle/>
        <a:p>
          <a:endParaRPr lang="tr-TR" sz="2000"/>
        </a:p>
      </dgm:t>
    </dgm:pt>
    <dgm:pt modelId="{75A6FEF1-101F-42B0-B7FF-8DF07D660DB3}">
      <dgm:prSet custT="1"/>
      <dgm:spPr/>
      <dgm:t>
        <a:bodyPr/>
        <a:lstStyle/>
        <a:p>
          <a:pPr rtl="0"/>
          <a:r>
            <a:rPr lang="tr-TR" sz="2000" dirty="0" smtClean="0"/>
            <a:t>					      Dürüst ve sadık olmak</a:t>
          </a:r>
          <a:endParaRPr lang="tr-TR" sz="2000" dirty="0"/>
        </a:p>
      </dgm:t>
    </dgm:pt>
    <dgm:pt modelId="{9D061BE1-E7A9-43D6-86C7-A946E4D9EB4F}" type="parTrans" cxnId="{824A6A24-299B-4742-8CBE-D875896D6C31}">
      <dgm:prSet/>
      <dgm:spPr/>
      <dgm:t>
        <a:bodyPr/>
        <a:lstStyle/>
        <a:p>
          <a:endParaRPr lang="tr-TR" sz="2000"/>
        </a:p>
      </dgm:t>
    </dgm:pt>
    <dgm:pt modelId="{008FC24C-3745-49E6-9E8C-0B9A07EC65D4}" type="sibTrans" cxnId="{824A6A24-299B-4742-8CBE-D875896D6C31}">
      <dgm:prSet/>
      <dgm:spPr/>
      <dgm:t>
        <a:bodyPr/>
        <a:lstStyle/>
        <a:p>
          <a:endParaRPr lang="tr-TR" sz="2000"/>
        </a:p>
      </dgm:t>
    </dgm:pt>
    <dgm:pt modelId="{52A9C70C-20B1-4449-A536-980230D381C4}">
      <dgm:prSet custT="1"/>
      <dgm:spPr/>
      <dgm:t>
        <a:bodyPr/>
        <a:lstStyle/>
        <a:p>
          <a:pPr rtl="0"/>
          <a:r>
            <a:rPr lang="tr-TR" sz="2000" dirty="0" smtClean="0"/>
            <a:t>						         Uyum sağlayabilmek</a:t>
          </a:r>
          <a:endParaRPr lang="tr-TR" sz="2000" dirty="0"/>
        </a:p>
      </dgm:t>
    </dgm:pt>
    <dgm:pt modelId="{4D2893B5-B9A8-41C6-B09A-35C6D7D04787}" type="parTrans" cxnId="{CFDAB008-4E03-4C18-B1D2-08B85B89FE5E}">
      <dgm:prSet/>
      <dgm:spPr/>
      <dgm:t>
        <a:bodyPr/>
        <a:lstStyle/>
        <a:p>
          <a:endParaRPr lang="tr-TR" sz="2000"/>
        </a:p>
      </dgm:t>
    </dgm:pt>
    <dgm:pt modelId="{0BEA45C1-1A70-44E2-8461-3B2511BB960E}" type="sibTrans" cxnId="{CFDAB008-4E03-4C18-B1D2-08B85B89FE5E}">
      <dgm:prSet/>
      <dgm:spPr/>
      <dgm:t>
        <a:bodyPr/>
        <a:lstStyle/>
        <a:p>
          <a:endParaRPr lang="tr-TR" sz="2000"/>
        </a:p>
      </dgm:t>
    </dgm:pt>
    <dgm:pt modelId="{8138D918-B979-4F92-9135-0C7FE1280AFA}">
      <dgm:prSet custT="1"/>
      <dgm:spPr/>
      <dgm:t>
        <a:bodyPr/>
        <a:lstStyle/>
        <a:p>
          <a:pPr rtl="0"/>
          <a:endParaRPr lang="tr-TR" sz="2000"/>
        </a:p>
      </dgm:t>
    </dgm:pt>
    <dgm:pt modelId="{D90F2696-845D-4555-8990-E5E6B79A4B48}" type="parTrans" cxnId="{3247DF2C-945A-4856-93A2-1BA82A5390E1}">
      <dgm:prSet/>
      <dgm:spPr/>
      <dgm:t>
        <a:bodyPr/>
        <a:lstStyle/>
        <a:p>
          <a:endParaRPr lang="tr-TR" sz="2000"/>
        </a:p>
      </dgm:t>
    </dgm:pt>
    <dgm:pt modelId="{CB81C682-6697-4E1F-BCE4-4E6D4AF7796F}" type="sibTrans" cxnId="{3247DF2C-945A-4856-93A2-1BA82A5390E1}">
      <dgm:prSet/>
      <dgm:spPr/>
      <dgm:t>
        <a:bodyPr/>
        <a:lstStyle/>
        <a:p>
          <a:endParaRPr lang="tr-TR" sz="2000"/>
        </a:p>
      </dgm:t>
    </dgm:pt>
    <dgm:pt modelId="{0285864E-8F09-4C93-8839-6EC6C996AA6D}" type="pres">
      <dgm:prSet presAssocID="{CC1FBD37-B01F-4CF7-A5DA-813DF9536346}" presName="linear" presStyleCnt="0">
        <dgm:presLayoutVars>
          <dgm:animLvl val="lvl"/>
          <dgm:resizeHandles val="exact"/>
        </dgm:presLayoutVars>
      </dgm:prSet>
      <dgm:spPr/>
      <dgm:t>
        <a:bodyPr/>
        <a:lstStyle/>
        <a:p>
          <a:endParaRPr lang="tr-TR"/>
        </a:p>
      </dgm:t>
    </dgm:pt>
    <dgm:pt modelId="{5D5A1E0C-67CA-4445-BCC0-BF6B2FD7D900}" type="pres">
      <dgm:prSet presAssocID="{8468A60F-DC98-4943-A764-A5435A20734C}" presName="parentText" presStyleLbl="node1" presStyleIdx="0" presStyleCnt="8">
        <dgm:presLayoutVars>
          <dgm:chMax val="0"/>
          <dgm:bulletEnabled val="1"/>
        </dgm:presLayoutVars>
      </dgm:prSet>
      <dgm:spPr/>
      <dgm:t>
        <a:bodyPr/>
        <a:lstStyle/>
        <a:p>
          <a:endParaRPr lang="tr-TR"/>
        </a:p>
      </dgm:t>
    </dgm:pt>
    <dgm:pt modelId="{57FC1ECE-AF81-4746-AB42-A2BAB87137A4}" type="pres">
      <dgm:prSet presAssocID="{D0AADD81-AEF2-4008-8B4D-A5294F729B1C}" presName="spacer" presStyleCnt="0"/>
      <dgm:spPr/>
    </dgm:pt>
    <dgm:pt modelId="{3F6E2FD5-F1CC-4532-8CFD-D8EBCE07205F}" type="pres">
      <dgm:prSet presAssocID="{8A4FE0E1-D91E-44ED-97D3-8CEE1A77B436}" presName="parentText" presStyleLbl="node1" presStyleIdx="1" presStyleCnt="8">
        <dgm:presLayoutVars>
          <dgm:chMax val="0"/>
          <dgm:bulletEnabled val="1"/>
        </dgm:presLayoutVars>
      </dgm:prSet>
      <dgm:spPr/>
      <dgm:t>
        <a:bodyPr/>
        <a:lstStyle/>
        <a:p>
          <a:endParaRPr lang="tr-TR"/>
        </a:p>
      </dgm:t>
    </dgm:pt>
    <dgm:pt modelId="{716C9BA6-D6A4-4C18-8C01-454A879A9199}" type="pres">
      <dgm:prSet presAssocID="{31D4862B-EF3E-4A9C-9838-E443F15DB34A}" presName="spacer" presStyleCnt="0"/>
      <dgm:spPr/>
    </dgm:pt>
    <dgm:pt modelId="{00518AD6-AB78-4AD8-9644-7DCE2EB86633}" type="pres">
      <dgm:prSet presAssocID="{7DDC1095-E359-474E-9D11-12B0C569FF17}" presName="parentText" presStyleLbl="node1" presStyleIdx="2" presStyleCnt="8">
        <dgm:presLayoutVars>
          <dgm:chMax val="0"/>
          <dgm:bulletEnabled val="1"/>
        </dgm:presLayoutVars>
      </dgm:prSet>
      <dgm:spPr/>
      <dgm:t>
        <a:bodyPr/>
        <a:lstStyle/>
        <a:p>
          <a:endParaRPr lang="tr-TR"/>
        </a:p>
      </dgm:t>
    </dgm:pt>
    <dgm:pt modelId="{1915AC14-2421-4AE8-A029-8741B0C5D711}" type="pres">
      <dgm:prSet presAssocID="{7825122A-FF4C-492F-AA28-96DE7B8EC178}" presName="spacer" presStyleCnt="0"/>
      <dgm:spPr/>
    </dgm:pt>
    <dgm:pt modelId="{772E63FB-BE7D-4017-93DF-EEFDF4FA9FA2}" type="pres">
      <dgm:prSet presAssocID="{5083A221-FEC6-40DF-BE28-FAA2EE95F1FD}" presName="parentText" presStyleLbl="node1" presStyleIdx="3" presStyleCnt="8">
        <dgm:presLayoutVars>
          <dgm:chMax val="0"/>
          <dgm:bulletEnabled val="1"/>
        </dgm:presLayoutVars>
      </dgm:prSet>
      <dgm:spPr/>
      <dgm:t>
        <a:bodyPr/>
        <a:lstStyle/>
        <a:p>
          <a:endParaRPr lang="tr-TR"/>
        </a:p>
      </dgm:t>
    </dgm:pt>
    <dgm:pt modelId="{9E9C51E3-0A8D-48C3-BE1A-7ED3A1EBD36A}" type="pres">
      <dgm:prSet presAssocID="{67D8375D-3D5C-4802-8067-D0185C6770EC}" presName="spacer" presStyleCnt="0"/>
      <dgm:spPr/>
    </dgm:pt>
    <dgm:pt modelId="{AC4E10BF-6777-4EDA-AE4A-00F21A099EAF}" type="pres">
      <dgm:prSet presAssocID="{0744C745-BB03-4C2A-9CE0-BECC5B000675}" presName="parentText" presStyleLbl="node1" presStyleIdx="4" presStyleCnt="8">
        <dgm:presLayoutVars>
          <dgm:chMax val="0"/>
          <dgm:bulletEnabled val="1"/>
        </dgm:presLayoutVars>
      </dgm:prSet>
      <dgm:spPr/>
      <dgm:t>
        <a:bodyPr/>
        <a:lstStyle/>
        <a:p>
          <a:endParaRPr lang="tr-TR"/>
        </a:p>
      </dgm:t>
    </dgm:pt>
    <dgm:pt modelId="{45986CC6-E0F1-44F1-A08A-11887CF93A70}" type="pres">
      <dgm:prSet presAssocID="{A78052A6-6CFD-4D7B-BB05-F7A40B66C61F}" presName="spacer" presStyleCnt="0"/>
      <dgm:spPr/>
    </dgm:pt>
    <dgm:pt modelId="{3012757B-EE82-44CF-AEB8-390B70CC6B15}" type="pres">
      <dgm:prSet presAssocID="{EA61A85A-ACDC-4FC6-A44A-508607D2D830}" presName="parentText" presStyleLbl="node1" presStyleIdx="5" presStyleCnt="8">
        <dgm:presLayoutVars>
          <dgm:chMax val="0"/>
          <dgm:bulletEnabled val="1"/>
        </dgm:presLayoutVars>
      </dgm:prSet>
      <dgm:spPr/>
      <dgm:t>
        <a:bodyPr/>
        <a:lstStyle/>
        <a:p>
          <a:endParaRPr lang="tr-TR"/>
        </a:p>
      </dgm:t>
    </dgm:pt>
    <dgm:pt modelId="{B3ECCC39-968B-4CB4-9666-DA4913594E30}" type="pres">
      <dgm:prSet presAssocID="{A6C7AD9F-50FA-4A30-8771-69326999FC91}" presName="spacer" presStyleCnt="0"/>
      <dgm:spPr/>
    </dgm:pt>
    <dgm:pt modelId="{1DB08759-B43B-46FB-AB48-699C96584D3D}" type="pres">
      <dgm:prSet presAssocID="{75A6FEF1-101F-42B0-B7FF-8DF07D660DB3}" presName="parentText" presStyleLbl="node1" presStyleIdx="6" presStyleCnt="8">
        <dgm:presLayoutVars>
          <dgm:chMax val="0"/>
          <dgm:bulletEnabled val="1"/>
        </dgm:presLayoutVars>
      </dgm:prSet>
      <dgm:spPr/>
      <dgm:t>
        <a:bodyPr/>
        <a:lstStyle/>
        <a:p>
          <a:endParaRPr lang="tr-TR"/>
        </a:p>
      </dgm:t>
    </dgm:pt>
    <dgm:pt modelId="{1E3510FB-0B6A-48D7-AC67-1F3BEE589921}" type="pres">
      <dgm:prSet presAssocID="{008FC24C-3745-49E6-9E8C-0B9A07EC65D4}" presName="spacer" presStyleCnt="0"/>
      <dgm:spPr/>
    </dgm:pt>
    <dgm:pt modelId="{6E1FD575-3824-43E3-99A9-FD7B5C8543F8}" type="pres">
      <dgm:prSet presAssocID="{52A9C70C-20B1-4449-A536-980230D381C4}" presName="parentText" presStyleLbl="node1" presStyleIdx="7" presStyleCnt="8">
        <dgm:presLayoutVars>
          <dgm:chMax val="0"/>
          <dgm:bulletEnabled val="1"/>
        </dgm:presLayoutVars>
      </dgm:prSet>
      <dgm:spPr/>
      <dgm:t>
        <a:bodyPr/>
        <a:lstStyle/>
        <a:p>
          <a:endParaRPr lang="tr-TR"/>
        </a:p>
      </dgm:t>
    </dgm:pt>
    <dgm:pt modelId="{865EB799-4235-414A-B2E0-970F6C3A9BA1}" type="pres">
      <dgm:prSet presAssocID="{52A9C70C-20B1-4449-A536-980230D381C4}" presName="childText" presStyleLbl="revTx" presStyleIdx="0" presStyleCnt="1">
        <dgm:presLayoutVars>
          <dgm:bulletEnabled val="1"/>
        </dgm:presLayoutVars>
      </dgm:prSet>
      <dgm:spPr/>
      <dgm:t>
        <a:bodyPr/>
        <a:lstStyle/>
        <a:p>
          <a:endParaRPr lang="tr-TR"/>
        </a:p>
      </dgm:t>
    </dgm:pt>
  </dgm:ptLst>
  <dgm:cxnLst>
    <dgm:cxn modelId="{0087BC8A-8000-46EA-B4F7-7C4796FE2044}" type="presOf" srcId="{8A4FE0E1-D91E-44ED-97D3-8CEE1A77B436}" destId="{3F6E2FD5-F1CC-4532-8CFD-D8EBCE07205F}" srcOrd="0" destOrd="0" presId="urn:microsoft.com/office/officeart/2005/8/layout/vList2"/>
    <dgm:cxn modelId="{AF4CB348-505F-4E9D-B49A-A7D92D3CF6B2}" type="presOf" srcId="{52A9C70C-20B1-4449-A536-980230D381C4}" destId="{6E1FD575-3824-43E3-99A9-FD7B5C8543F8}" srcOrd="0" destOrd="0" presId="urn:microsoft.com/office/officeart/2005/8/layout/vList2"/>
    <dgm:cxn modelId="{54044076-005D-4CEF-B9C1-868AA71824A1}" type="presOf" srcId="{75A6FEF1-101F-42B0-B7FF-8DF07D660DB3}" destId="{1DB08759-B43B-46FB-AB48-699C96584D3D}" srcOrd="0" destOrd="0" presId="urn:microsoft.com/office/officeart/2005/8/layout/vList2"/>
    <dgm:cxn modelId="{CFDAB008-4E03-4C18-B1D2-08B85B89FE5E}" srcId="{CC1FBD37-B01F-4CF7-A5DA-813DF9536346}" destId="{52A9C70C-20B1-4449-A536-980230D381C4}" srcOrd="7" destOrd="0" parTransId="{4D2893B5-B9A8-41C6-B09A-35C6D7D04787}" sibTransId="{0BEA45C1-1A70-44E2-8461-3B2511BB960E}"/>
    <dgm:cxn modelId="{1D7202DF-3216-4AFE-BC17-5184E0E75A66}" type="presOf" srcId="{5083A221-FEC6-40DF-BE28-FAA2EE95F1FD}" destId="{772E63FB-BE7D-4017-93DF-EEFDF4FA9FA2}" srcOrd="0" destOrd="0" presId="urn:microsoft.com/office/officeart/2005/8/layout/vList2"/>
    <dgm:cxn modelId="{4B446DF1-30E2-4952-A70D-970EDCDA4CC0}" srcId="{CC1FBD37-B01F-4CF7-A5DA-813DF9536346}" destId="{EA61A85A-ACDC-4FC6-A44A-508607D2D830}" srcOrd="5" destOrd="0" parTransId="{80F7304D-4395-4F2E-ABBE-6A79DABB4742}" sibTransId="{A6C7AD9F-50FA-4A30-8771-69326999FC91}"/>
    <dgm:cxn modelId="{FA3A0A3E-DAF3-4DF1-A58B-510A3BF78A38}" type="presOf" srcId="{0744C745-BB03-4C2A-9CE0-BECC5B000675}" destId="{AC4E10BF-6777-4EDA-AE4A-00F21A099EAF}" srcOrd="0" destOrd="0" presId="urn:microsoft.com/office/officeart/2005/8/layout/vList2"/>
    <dgm:cxn modelId="{B7EB2AF1-BBAE-4F72-A923-9387F115943B}" srcId="{CC1FBD37-B01F-4CF7-A5DA-813DF9536346}" destId="{0744C745-BB03-4C2A-9CE0-BECC5B000675}" srcOrd="4" destOrd="0" parTransId="{E4A9304A-3D03-45CF-B183-35700A317DF1}" sibTransId="{A78052A6-6CFD-4D7B-BB05-F7A40B66C61F}"/>
    <dgm:cxn modelId="{8D8D4E22-D540-4767-AD6B-36B961AF6AC4}" type="presOf" srcId="{8138D918-B979-4F92-9135-0C7FE1280AFA}" destId="{865EB799-4235-414A-B2E0-970F6C3A9BA1}" srcOrd="0" destOrd="0" presId="urn:microsoft.com/office/officeart/2005/8/layout/vList2"/>
    <dgm:cxn modelId="{36C549F7-82AE-4BE2-AEF5-2A4EA82AEA3B}" srcId="{CC1FBD37-B01F-4CF7-A5DA-813DF9536346}" destId="{8468A60F-DC98-4943-A764-A5435A20734C}" srcOrd="0" destOrd="0" parTransId="{12DFF105-47C8-4B4B-9EC7-D8812532B7B1}" sibTransId="{D0AADD81-AEF2-4008-8B4D-A5294F729B1C}"/>
    <dgm:cxn modelId="{24BC2E10-92E4-49D3-BC5C-86389A3F27F2}" srcId="{CC1FBD37-B01F-4CF7-A5DA-813DF9536346}" destId="{7DDC1095-E359-474E-9D11-12B0C569FF17}" srcOrd="2" destOrd="0" parTransId="{314424AC-6A6B-49BB-8F8E-D6FE133C3241}" sibTransId="{7825122A-FF4C-492F-AA28-96DE7B8EC178}"/>
    <dgm:cxn modelId="{824A6A24-299B-4742-8CBE-D875896D6C31}" srcId="{CC1FBD37-B01F-4CF7-A5DA-813DF9536346}" destId="{75A6FEF1-101F-42B0-B7FF-8DF07D660DB3}" srcOrd="6" destOrd="0" parTransId="{9D061BE1-E7A9-43D6-86C7-A946E4D9EB4F}" sibTransId="{008FC24C-3745-49E6-9E8C-0B9A07EC65D4}"/>
    <dgm:cxn modelId="{21C1BECE-DEC3-4EB4-9022-54BB495DA7EC}" type="presOf" srcId="{CC1FBD37-B01F-4CF7-A5DA-813DF9536346}" destId="{0285864E-8F09-4C93-8839-6EC6C996AA6D}" srcOrd="0" destOrd="0" presId="urn:microsoft.com/office/officeart/2005/8/layout/vList2"/>
    <dgm:cxn modelId="{41C08CD8-219C-4B2D-9555-EF1C448364D3}" type="presOf" srcId="{EA61A85A-ACDC-4FC6-A44A-508607D2D830}" destId="{3012757B-EE82-44CF-AEB8-390B70CC6B15}" srcOrd="0" destOrd="0" presId="urn:microsoft.com/office/officeart/2005/8/layout/vList2"/>
    <dgm:cxn modelId="{FF3DD679-B1D8-4B4E-B3A0-54F9202BF947}" srcId="{CC1FBD37-B01F-4CF7-A5DA-813DF9536346}" destId="{8A4FE0E1-D91E-44ED-97D3-8CEE1A77B436}" srcOrd="1" destOrd="0" parTransId="{F8015067-2F79-4ECE-8612-A1E034143D71}" sibTransId="{31D4862B-EF3E-4A9C-9838-E443F15DB34A}"/>
    <dgm:cxn modelId="{3247DF2C-945A-4856-93A2-1BA82A5390E1}" srcId="{52A9C70C-20B1-4449-A536-980230D381C4}" destId="{8138D918-B979-4F92-9135-0C7FE1280AFA}" srcOrd="0" destOrd="0" parTransId="{D90F2696-845D-4555-8990-E5E6B79A4B48}" sibTransId="{CB81C682-6697-4E1F-BCE4-4E6D4AF7796F}"/>
    <dgm:cxn modelId="{59B8663C-2F07-4BC2-8CF8-46A87BC86601}" type="presOf" srcId="{7DDC1095-E359-474E-9D11-12B0C569FF17}" destId="{00518AD6-AB78-4AD8-9644-7DCE2EB86633}" srcOrd="0" destOrd="0" presId="urn:microsoft.com/office/officeart/2005/8/layout/vList2"/>
    <dgm:cxn modelId="{6160845F-827F-46F1-A01F-94AB61861A8C}" type="presOf" srcId="{8468A60F-DC98-4943-A764-A5435A20734C}" destId="{5D5A1E0C-67CA-4445-BCC0-BF6B2FD7D900}" srcOrd="0" destOrd="0" presId="urn:microsoft.com/office/officeart/2005/8/layout/vList2"/>
    <dgm:cxn modelId="{26A2B7D9-67BF-4530-9281-A882C6D71FF7}" srcId="{CC1FBD37-B01F-4CF7-A5DA-813DF9536346}" destId="{5083A221-FEC6-40DF-BE28-FAA2EE95F1FD}" srcOrd="3" destOrd="0" parTransId="{8A594CDB-E367-4055-8E49-39FC577CDEC0}" sibTransId="{67D8375D-3D5C-4802-8067-D0185C6770EC}"/>
    <dgm:cxn modelId="{1ECAD26C-EC59-461A-8A96-FF87385EF37E}" type="presParOf" srcId="{0285864E-8F09-4C93-8839-6EC6C996AA6D}" destId="{5D5A1E0C-67CA-4445-BCC0-BF6B2FD7D900}" srcOrd="0" destOrd="0" presId="urn:microsoft.com/office/officeart/2005/8/layout/vList2"/>
    <dgm:cxn modelId="{9B787E81-75C3-485F-BE7D-786560E8B3D8}" type="presParOf" srcId="{0285864E-8F09-4C93-8839-6EC6C996AA6D}" destId="{57FC1ECE-AF81-4746-AB42-A2BAB87137A4}" srcOrd="1" destOrd="0" presId="urn:microsoft.com/office/officeart/2005/8/layout/vList2"/>
    <dgm:cxn modelId="{A79B48BA-AD10-4F88-9CCE-F3AA23EBA762}" type="presParOf" srcId="{0285864E-8F09-4C93-8839-6EC6C996AA6D}" destId="{3F6E2FD5-F1CC-4532-8CFD-D8EBCE07205F}" srcOrd="2" destOrd="0" presId="urn:microsoft.com/office/officeart/2005/8/layout/vList2"/>
    <dgm:cxn modelId="{198363B9-32E6-4B14-B2CE-A4D3AFE31EB1}" type="presParOf" srcId="{0285864E-8F09-4C93-8839-6EC6C996AA6D}" destId="{716C9BA6-D6A4-4C18-8C01-454A879A9199}" srcOrd="3" destOrd="0" presId="urn:microsoft.com/office/officeart/2005/8/layout/vList2"/>
    <dgm:cxn modelId="{249E1620-CFA3-4882-A9B7-4AE926E5D973}" type="presParOf" srcId="{0285864E-8F09-4C93-8839-6EC6C996AA6D}" destId="{00518AD6-AB78-4AD8-9644-7DCE2EB86633}" srcOrd="4" destOrd="0" presId="urn:microsoft.com/office/officeart/2005/8/layout/vList2"/>
    <dgm:cxn modelId="{0704F771-8306-4521-8812-ACE19EB58202}" type="presParOf" srcId="{0285864E-8F09-4C93-8839-6EC6C996AA6D}" destId="{1915AC14-2421-4AE8-A029-8741B0C5D711}" srcOrd="5" destOrd="0" presId="urn:microsoft.com/office/officeart/2005/8/layout/vList2"/>
    <dgm:cxn modelId="{75AE8B24-4029-4B2B-9666-C4EDEC93D372}" type="presParOf" srcId="{0285864E-8F09-4C93-8839-6EC6C996AA6D}" destId="{772E63FB-BE7D-4017-93DF-EEFDF4FA9FA2}" srcOrd="6" destOrd="0" presId="urn:microsoft.com/office/officeart/2005/8/layout/vList2"/>
    <dgm:cxn modelId="{0A9A7260-C5FF-44AD-A54D-1169ADABB69B}" type="presParOf" srcId="{0285864E-8F09-4C93-8839-6EC6C996AA6D}" destId="{9E9C51E3-0A8D-48C3-BE1A-7ED3A1EBD36A}" srcOrd="7" destOrd="0" presId="urn:microsoft.com/office/officeart/2005/8/layout/vList2"/>
    <dgm:cxn modelId="{9E43B2A1-C8C1-481D-83BF-AF6B8CC9D463}" type="presParOf" srcId="{0285864E-8F09-4C93-8839-6EC6C996AA6D}" destId="{AC4E10BF-6777-4EDA-AE4A-00F21A099EAF}" srcOrd="8" destOrd="0" presId="urn:microsoft.com/office/officeart/2005/8/layout/vList2"/>
    <dgm:cxn modelId="{02C307E7-43BE-426D-8D14-CBCECB323F9C}" type="presParOf" srcId="{0285864E-8F09-4C93-8839-6EC6C996AA6D}" destId="{45986CC6-E0F1-44F1-A08A-11887CF93A70}" srcOrd="9" destOrd="0" presId="urn:microsoft.com/office/officeart/2005/8/layout/vList2"/>
    <dgm:cxn modelId="{589FF9B9-5287-4ADA-86C0-20B31E9F72B1}" type="presParOf" srcId="{0285864E-8F09-4C93-8839-6EC6C996AA6D}" destId="{3012757B-EE82-44CF-AEB8-390B70CC6B15}" srcOrd="10" destOrd="0" presId="urn:microsoft.com/office/officeart/2005/8/layout/vList2"/>
    <dgm:cxn modelId="{ABCDC1F7-687F-4308-A3D6-2FA0124CE5C9}" type="presParOf" srcId="{0285864E-8F09-4C93-8839-6EC6C996AA6D}" destId="{B3ECCC39-968B-4CB4-9666-DA4913594E30}" srcOrd="11" destOrd="0" presId="urn:microsoft.com/office/officeart/2005/8/layout/vList2"/>
    <dgm:cxn modelId="{805DACC9-70EE-435C-B39E-BBF9B5C2EC9C}" type="presParOf" srcId="{0285864E-8F09-4C93-8839-6EC6C996AA6D}" destId="{1DB08759-B43B-46FB-AB48-699C96584D3D}" srcOrd="12" destOrd="0" presId="urn:microsoft.com/office/officeart/2005/8/layout/vList2"/>
    <dgm:cxn modelId="{F72D42C5-C3C5-4D30-ACE9-48C4CF9C37FB}" type="presParOf" srcId="{0285864E-8F09-4C93-8839-6EC6C996AA6D}" destId="{1E3510FB-0B6A-48D7-AC67-1F3BEE589921}" srcOrd="13" destOrd="0" presId="urn:microsoft.com/office/officeart/2005/8/layout/vList2"/>
    <dgm:cxn modelId="{B7F82FA3-73BC-4E33-B9FC-A131429F2E86}" type="presParOf" srcId="{0285864E-8F09-4C93-8839-6EC6C996AA6D}" destId="{6E1FD575-3824-43E3-99A9-FD7B5C8543F8}" srcOrd="14" destOrd="0" presId="urn:microsoft.com/office/officeart/2005/8/layout/vList2"/>
    <dgm:cxn modelId="{A9FB1502-43D0-4D0F-A2A7-CC10B94B949B}" type="presParOf" srcId="{0285864E-8F09-4C93-8839-6EC6C996AA6D}" destId="{865EB799-4235-414A-B2E0-970F6C3A9BA1}" srcOrd="1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ADD38F-B372-495B-8B83-0C091FE1155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730D5339-3423-4CEF-B492-920992D911BC}">
      <dgm:prSet/>
      <dgm:spPr/>
      <dgm:t>
        <a:bodyPr/>
        <a:lstStyle/>
        <a:p>
          <a:pPr rtl="0"/>
          <a:r>
            <a:rPr lang="tr-TR" smtClean="0"/>
            <a:t>Beklentileri iş yapabilirliğiyle doğru orantılı mı?</a:t>
          </a:r>
          <a:endParaRPr lang="tr-TR"/>
        </a:p>
      </dgm:t>
    </dgm:pt>
    <dgm:pt modelId="{46AB0959-BCA5-42D6-91CC-A1427AF942DE}" type="parTrans" cxnId="{10C4F6F2-1A56-4F24-9C46-A2CCA4E9054D}">
      <dgm:prSet/>
      <dgm:spPr/>
      <dgm:t>
        <a:bodyPr/>
        <a:lstStyle/>
        <a:p>
          <a:endParaRPr lang="tr-TR"/>
        </a:p>
      </dgm:t>
    </dgm:pt>
    <dgm:pt modelId="{D575E767-89CD-4244-97A0-9FE1D1BEEEF3}" type="sibTrans" cxnId="{10C4F6F2-1A56-4F24-9C46-A2CCA4E9054D}">
      <dgm:prSet/>
      <dgm:spPr/>
      <dgm:t>
        <a:bodyPr/>
        <a:lstStyle/>
        <a:p>
          <a:endParaRPr lang="tr-TR"/>
        </a:p>
      </dgm:t>
    </dgm:pt>
    <dgm:pt modelId="{F0F1A34B-0334-474A-8405-7D284D728719}">
      <dgm:prSet/>
      <dgm:spPr/>
      <dgm:t>
        <a:bodyPr/>
        <a:lstStyle/>
        <a:p>
          <a:pPr rtl="0"/>
          <a:r>
            <a:rPr lang="tr-TR" dirty="0" smtClean="0"/>
            <a:t>İşgücü piyasası durumunu da dikkate alarak işveren talep ve beklentilerine hangi konularda cevap verecek durumda?</a:t>
          </a:r>
          <a:endParaRPr lang="tr-TR" dirty="0"/>
        </a:p>
      </dgm:t>
    </dgm:pt>
    <dgm:pt modelId="{2C3F3011-2B52-4902-8C67-12E916E576EB}" type="parTrans" cxnId="{FF9328E8-D04F-4492-90AA-DE2F5A751C71}">
      <dgm:prSet/>
      <dgm:spPr/>
      <dgm:t>
        <a:bodyPr/>
        <a:lstStyle/>
        <a:p>
          <a:endParaRPr lang="tr-TR"/>
        </a:p>
      </dgm:t>
    </dgm:pt>
    <dgm:pt modelId="{93BE8260-BB15-434E-8D34-40C9E5FFBE55}" type="sibTrans" cxnId="{FF9328E8-D04F-4492-90AA-DE2F5A751C71}">
      <dgm:prSet/>
      <dgm:spPr/>
      <dgm:t>
        <a:bodyPr/>
        <a:lstStyle/>
        <a:p>
          <a:endParaRPr lang="tr-TR"/>
        </a:p>
      </dgm:t>
    </dgm:pt>
    <dgm:pt modelId="{ED74E68C-5A21-4EE3-88E2-7EB875C4F239}">
      <dgm:prSet/>
      <dgm:spPr/>
      <dgm:t>
        <a:bodyPr/>
        <a:lstStyle/>
        <a:p>
          <a:pPr rtl="0"/>
          <a:r>
            <a:rPr lang="tr-TR" dirty="0" smtClean="0"/>
            <a:t>Hangi alanlarda iş bulma imkanları var?</a:t>
          </a:r>
          <a:endParaRPr lang="tr-TR" dirty="0"/>
        </a:p>
      </dgm:t>
    </dgm:pt>
    <dgm:pt modelId="{98EEAC82-BCDF-4E57-AC7D-071DC1DDC09C}" type="parTrans" cxnId="{B38EF90B-1DC4-48C9-A862-B8559F36DBF9}">
      <dgm:prSet/>
      <dgm:spPr/>
      <dgm:t>
        <a:bodyPr/>
        <a:lstStyle/>
        <a:p>
          <a:endParaRPr lang="tr-TR"/>
        </a:p>
      </dgm:t>
    </dgm:pt>
    <dgm:pt modelId="{4206DAA2-A0B3-4D09-98D3-070DB994A7D2}" type="sibTrans" cxnId="{B38EF90B-1DC4-48C9-A862-B8559F36DBF9}">
      <dgm:prSet/>
      <dgm:spPr/>
      <dgm:t>
        <a:bodyPr/>
        <a:lstStyle/>
        <a:p>
          <a:endParaRPr lang="tr-TR"/>
        </a:p>
      </dgm:t>
    </dgm:pt>
    <dgm:pt modelId="{CE31F68A-4472-4B03-AF9A-1D94E2B93AFD}">
      <dgm:prSet/>
      <dgm:spPr/>
      <dgm:t>
        <a:bodyPr/>
        <a:lstStyle/>
        <a:p>
          <a:pPr rtl="0"/>
          <a:r>
            <a:rPr lang="tr-TR" dirty="0" smtClean="0"/>
            <a:t>Nasıl ve ne şekilde iş aramalı ?</a:t>
          </a:r>
          <a:endParaRPr lang="tr-TR" dirty="0"/>
        </a:p>
      </dgm:t>
    </dgm:pt>
    <dgm:pt modelId="{E2FA7945-08BC-4AA7-BEC4-371D91DD123E}" type="parTrans" cxnId="{D294DCB2-3C6A-41C6-9DDF-305606CE7400}">
      <dgm:prSet/>
      <dgm:spPr/>
      <dgm:t>
        <a:bodyPr/>
        <a:lstStyle/>
        <a:p>
          <a:endParaRPr lang="tr-TR"/>
        </a:p>
      </dgm:t>
    </dgm:pt>
    <dgm:pt modelId="{4B3A340C-F4C3-42B4-954F-BB883804CFC6}" type="sibTrans" cxnId="{D294DCB2-3C6A-41C6-9DDF-305606CE7400}">
      <dgm:prSet/>
      <dgm:spPr/>
      <dgm:t>
        <a:bodyPr/>
        <a:lstStyle/>
        <a:p>
          <a:endParaRPr lang="tr-TR"/>
        </a:p>
      </dgm:t>
    </dgm:pt>
    <dgm:pt modelId="{1B97EA95-DDA0-47D2-A220-3041FB14DCF7}">
      <dgm:prSet/>
      <dgm:spPr/>
      <dgm:t>
        <a:bodyPr/>
        <a:lstStyle/>
        <a:p>
          <a:endParaRPr lang="tr-TR"/>
        </a:p>
      </dgm:t>
    </dgm:pt>
    <dgm:pt modelId="{A141328C-D69D-4FE7-8135-B6B9554DB5B1}" type="parTrans" cxnId="{B57608A8-CC2C-4235-BC1A-86489E2800C8}">
      <dgm:prSet/>
      <dgm:spPr/>
      <dgm:t>
        <a:bodyPr/>
        <a:lstStyle/>
        <a:p>
          <a:endParaRPr lang="tr-TR"/>
        </a:p>
      </dgm:t>
    </dgm:pt>
    <dgm:pt modelId="{AD261116-CC70-4548-9621-587446EA1E35}" type="sibTrans" cxnId="{B57608A8-CC2C-4235-BC1A-86489E2800C8}">
      <dgm:prSet/>
      <dgm:spPr/>
      <dgm:t>
        <a:bodyPr/>
        <a:lstStyle/>
        <a:p>
          <a:endParaRPr lang="tr-TR"/>
        </a:p>
      </dgm:t>
    </dgm:pt>
    <dgm:pt modelId="{1A3C1FBE-6082-47BA-B864-894BDAB03E61}">
      <dgm:prSet/>
      <dgm:spPr/>
      <dgm:t>
        <a:bodyPr/>
        <a:lstStyle/>
        <a:p>
          <a:pPr rtl="0"/>
          <a:endParaRPr lang="tr-TR"/>
        </a:p>
      </dgm:t>
    </dgm:pt>
    <dgm:pt modelId="{2EEEA82C-E285-4E18-B770-9C6D95F56E76}" type="parTrans" cxnId="{51F60EE6-1DC7-4C7C-AF19-AA5E4C009CEB}">
      <dgm:prSet/>
      <dgm:spPr/>
      <dgm:t>
        <a:bodyPr/>
        <a:lstStyle/>
        <a:p>
          <a:endParaRPr lang="tr-TR"/>
        </a:p>
      </dgm:t>
    </dgm:pt>
    <dgm:pt modelId="{42E93762-CCE8-4AB1-BC26-6182FCC1E19F}" type="sibTrans" cxnId="{51F60EE6-1DC7-4C7C-AF19-AA5E4C009CEB}">
      <dgm:prSet/>
      <dgm:spPr/>
      <dgm:t>
        <a:bodyPr/>
        <a:lstStyle/>
        <a:p>
          <a:endParaRPr lang="tr-TR"/>
        </a:p>
      </dgm:t>
    </dgm:pt>
    <dgm:pt modelId="{CC7044FE-E4E5-4212-AEBF-994C4A084478}">
      <dgm:prSet/>
      <dgm:spPr/>
      <dgm:t>
        <a:bodyPr/>
        <a:lstStyle/>
        <a:p>
          <a:pPr rtl="0"/>
          <a:endParaRPr lang="tr-TR"/>
        </a:p>
      </dgm:t>
    </dgm:pt>
    <dgm:pt modelId="{2794F009-E0F2-489C-B542-434499DA1683}" type="parTrans" cxnId="{B71605B7-9D17-4535-A0C8-6C53B1092213}">
      <dgm:prSet/>
      <dgm:spPr/>
      <dgm:t>
        <a:bodyPr/>
        <a:lstStyle/>
        <a:p>
          <a:endParaRPr lang="tr-TR"/>
        </a:p>
      </dgm:t>
    </dgm:pt>
    <dgm:pt modelId="{5FDB9A68-E9A4-4F6B-A5A2-53A20ECBDB3C}" type="sibTrans" cxnId="{B71605B7-9D17-4535-A0C8-6C53B1092213}">
      <dgm:prSet/>
      <dgm:spPr/>
      <dgm:t>
        <a:bodyPr/>
        <a:lstStyle/>
        <a:p>
          <a:endParaRPr lang="tr-TR"/>
        </a:p>
      </dgm:t>
    </dgm:pt>
    <dgm:pt modelId="{42E8313A-AB2D-4A61-8E31-19FFC470AF9F}" type="pres">
      <dgm:prSet presAssocID="{EBADD38F-B372-495B-8B83-0C091FE1155F}" presName="matrix" presStyleCnt="0">
        <dgm:presLayoutVars>
          <dgm:chMax val="1"/>
          <dgm:dir/>
          <dgm:resizeHandles val="exact"/>
        </dgm:presLayoutVars>
      </dgm:prSet>
      <dgm:spPr/>
      <dgm:t>
        <a:bodyPr/>
        <a:lstStyle/>
        <a:p>
          <a:endParaRPr lang="tr-TR"/>
        </a:p>
      </dgm:t>
    </dgm:pt>
    <dgm:pt modelId="{EF633279-378B-40D0-92DB-89994FDCA181}" type="pres">
      <dgm:prSet presAssocID="{EBADD38F-B372-495B-8B83-0C091FE1155F}" presName="diamond" presStyleLbl="bgShp" presStyleIdx="0" presStyleCnt="1"/>
      <dgm:spPr/>
    </dgm:pt>
    <dgm:pt modelId="{75F5A0BA-FA2D-4101-83DD-C78B978A1968}" type="pres">
      <dgm:prSet presAssocID="{EBADD38F-B372-495B-8B83-0C091FE1155F}" presName="quad1" presStyleLbl="node1" presStyleIdx="0" presStyleCnt="4" custScaleX="144658" custLinFactNeighborX="-46925" custLinFactNeighborY="-1564">
        <dgm:presLayoutVars>
          <dgm:chMax val="0"/>
          <dgm:chPref val="0"/>
          <dgm:bulletEnabled val="1"/>
        </dgm:presLayoutVars>
      </dgm:prSet>
      <dgm:spPr/>
      <dgm:t>
        <a:bodyPr/>
        <a:lstStyle/>
        <a:p>
          <a:endParaRPr lang="tr-TR"/>
        </a:p>
      </dgm:t>
    </dgm:pt>
    <dgm:pt modelId="{35154881-EE17-449B-A7CE-A116830FDF63}" type="pres">
      <dgm:prSet presAssocID="{EBADD38F-B372-495B-8B83-0C091FE1155F}" presName="quad2" presStyleLbl="node1" presStyleIdx="1" presStyleCnt="4" custScaleX="154043" custLinFactNeighborX="50574" custLinFactNeighborY="1564">
        <dgm:presLayoutVars>
          <dgm:chMax val="0"/>
          <dgm:chPref val="0"/>
          <dgm:bulletEnabled val="1"/>
        </dgm:presLayoutVars>
      </dgm:prSet>
      <dgm:spPr/>
      <dgm:t>
        <a:bodyPr/>
        <a:lstStyle/>
        <a:p>
          <a:endParaRPr lang="tr-TR"/>
        </a:p>
      </dgm:t>
    </dgm:pt>
    <dgm:pt modelId="{17C8E9AD-6E2E-4CBB-A9E8-D6500CF5BA0B}" type="pres">
      <dgm:prSet presAssocID="{EBADD38F-B372-495B-8B83-0C091FE1155F}" presName="quad3" presStyleLbl="node1" presStyleIdx="2" presStyleCnt="4" custScaleX="146996" custScaleY="101147" custLinFactNeighborX="-54547" custLinFactNeighborY="0">
        <dgm:presLayoutVars>
          <dgm:chMax val="0"/>
          <dgm:chPref val="0"/>
          <dgm:bulletEnabled val="1"/>
        </dgm:presLayoutVars>
      </dgm:prSet>
      <dgm:spPr/>
      <dgm:t>
        <a:bodyPr/>
        <a:lstStyle/>
        <a:p>
          <a:endParaRPr lang="tr-TR"/>
        </a:p>
      </dgm:t>
    </dgm:pt>
    <dgm:pt modelId="{9D28BCDE-612D-40C4-9058-C653AA21FD7D}" type="pres">
      <dgm:prSet presAssocID="{EBADD38F-B372-495B-8B83-0C091FE1155F}" presName="quad4" presStyleLbl="node1" presStyleIdx="3" presStyleCnt="4" custScaleX="151383" custLinFactNeighborX="47967" custLinFactNeighborY="-2607">
        <dgm:presLayoutVars>
          <dgm:chMax val="0"/>
          <dgm:chPref val="0"/>
          <dgm:bulletEnabled val="1"/>
        </dgm:presLayoutVars>
      </dgm:prSet>
      <dgm:spPr/>
      <dgm:t>
        <a:bodyPr/>
        <a:lstStyle/>
        <a:p>
          <a:endParaRPr lang="tr-TR"/>
        </a:p>
      </dgm:t>
    </dgm:pt>
  </dgm:ptLst>
  <dgm:cxnLst>
    <dgm:cxn modelId="{82ED4417-2CB0-4EE3-90AE-EA7C4A608AD4}" type="presOf" srcId="{F0F1A34B-0334-474A-8405-7D284D728719}" destId="{35154881-EE17-449B-A7CE-A116830FDF63}" srcOrd="0" destOrd="0" presId="urn:microsoft.com/office/officeart/2005/8/layout/matrix3"/>
    <dgm:cxn modelId="{C6998739-2B8E-4F24-9B6D-3CF746AAD01D}" type="presOf" srcId="{ED74E68C-5A21-4EE3-88E2-7EB875C4F239}" destId="{17C8E9AD-6E2E-4CBB-A9E8-D6500CF5BA0B}" srcOrd="0" destOrd="0" presId="urn:microsoft.com/office/officeart/2005/8/layout/matrix3"/>
    <dgm:cxn modelId="{53A6A682-F580-4A2A-B277-0B24AA3D6447}" type="presOf" srcId="{CE31F68A-4472-4B03-AF9A-1D94E2B93AFD}" destId="{9D28BCDE-612D-40C4-9058-C653AA21FD7D}" srcOrd="0" destOrd="0" presId="urn:microsoft.com/office/officeart/2005/8/layout/matrix3"/>
    <dgm:cxn modelId="{B38EF90B-1DC4-48C9-A862-B8559F36DBF9}" srcId="{EBADD38F-B372-495B-8B83-0C091FE1155F}" destId="{ED74E68C-5A21-4EE3-88E2-7EB875C4F239}" srcOrd="2" destOrd="0" parTransId="{98EEAC82-BCDF-4E57-AC7D-071DC1DDC09C}" sibTransId="{4206DAA2-A0B3-4D09-98D3-070DB994A7D2}"/>
    <dgm:cxn modelId="{ED4F5D55-659D-4222-834B-69F89DBB9E09}" type="presOf" srcId="{EBADD38F-B372-495B-8B83-0C091FE1155F}" destId="{42E8313A-AB2D-4A61-8E31-19FFC470AF9F}" srcOrd="0" destOrd="0" presId="urn:microsoft.com/office/officeart/2005/8/layout/matrix3"/>
    <dgm:cxn modelId="{51F60EE6-1DC7-4C7C-AF19-AA5E4C009CEB}" srcId="{1B97EA95-DDA0-47D2-A220-3041FB14DCF7}" destId="{1A3C1FBE-6082-47BA-B864-894BDAB03E61}" srcOrd="0" destOrd="0" parTransId="{2EEEA82C-E285-4E18-B770-9C6D95F56E76}" sibTransId="{42E93762-CCE8-4AB1-BC26-6182FCC1E19F}"/>
    <dgm:cxn modelId="{D294DCB2-3C6A-41C6-9DDF-305606CE7400}" srcId="{EBADD38F-B372-495B-8B83-0C091FE1155F}" destId="{CE31F68A-4472-4B03-AF9A-1D94E2B93AFD}" srcOrd="3" destOrd="0" parTransId="{E2FA7945-08BC-4AA7-BEC4-371D91DD123E}" sibTransId="{4B3A340C-F4C3-42B4-954F-BB883804CFC6}"/>
    <dgm:cxn modelId="{B71605B7-9D17-4535-A0C8-6C53B1092213}" srcId="{EBADD38F-B372-495B-8B83-0C091FE1155F}" destId="{CC7044FE-E4E5-4212-AEBF-994C4A084478}" srcOrd="5" destOrd="0" parTransId="{2794F009-E0F2-489C-B542-434499DA1683}" sibTransId="{5FDB9A68-E9A4-4F6B-A5A2-53A20ECBDB3C}"/>
    <dgm:cxn modelId="{FF9328E8-D04F-4492-90AA-DE2F5A751C71}" srcId="{EBADD38F-B372-495B-8B83-0C091FE1155F}" destId="{F0F1A34B-0334-474A-8405-7D284D728719}" srcOrd="1" destOrd="0" parTransId="{2C3F3011-2B52-4902-8C67-12E916E576EB}" sibTransId="{93BE8260-BB15-434E-8D34-40C9E5FFBE55}"/>
    <dgm:cxn modelId="{ACC37C9E-C814-480B-8529-00574BB6A63E}" type="presOf" srcId="{730D5339-3423-4CEF-B492-920992D911BC}" destId="{75F5A0BA-FA2D-4101-83DD-C78B978A1968}" srcOrd="0" destOrd="0" presId="urn:microsoft.com/office/officeart/2005/8/layout/matrix3"/>
    <dgm:cxn modelId="{10C4F6F2-1A56-4F24-9C46-A2CCA4E9054D}" srcId="{EBADD38F-B372-495B-8B83-0C091FE1155F}" destId="{730D5339-3423-4CEF-B492-920992D911BC}" srcOrd="0" destOrd="0" parTransId="{46AB0959-BCA5-42D6-91CC-A1427AF942DE}" sibTransId="{D575E767-89CD-4244-97A0-9FE1D1BEEEF3}"/>
    <dgm:cxn modelId="{B57608A8-CC2C-4235-BC1A-86489E2800C8}" srcId="{EBADD38F-B372-495B-8B83-0C091FE1155F}" destId="{1B97EA95-DDA0-47D2-A220-3041FB14DCF7}" srcOrd="4" destOrd="0" parTransId="{A141328C-D69D-4FE7-8135-B6B9554DB5B1}" sibTransId="{AD261116-CC70-4548-9621-587446EA1E35}"/>
    <dgm:cxn modelId="{1522A665-F5CD-4D86-B2C3-585317A0E142}" type="presParOf" srcId="{42E8313A-AB2D-4A61-8E31-19FFC470AF9F}" destId="{EF633279-378B-40D0-92DB-89994FDCA181}" srcOrd="0" destOrd="0" presId="urn:microsoft.com/office/officeart/2005/8/layout/matrix3"/>
    <dgm:cxn modelId="{3A176555-DB5C-4851-B8DA-9A99FDA5356B}" type="presParOf" srcId="{42E8313A-AB2D-4A61-8E31-19FFC470AF9F}" destId="{75F5A0BA-FA2D-4101-83DD-C78B978A1968}" srcOrd="1" destOrd="0" presId="urn:microsoft.com/office/officeart/2005/8/layout/matrix3"/>
    <dgm:cxn modelId="{736B9A4D-00DF-4EF3-B1ED-59D53826F96A}" type="presParOf" srcId="{42E8313A-AB2D-4A61-8E31-19FFC470AF9F}" destId="{35154881-EE17-449B-A7CE-A116830FDF63}" srcOrd="2" destOrd="0" presId="urn:microsoft.com/office/officeart/2005/8/layout/matrix3"/>
    <dgm:cxn modelId="{D231E636-5C43-4310-AC03-9903A29D53ED}" type="presParOf" srcId="{42E8313A-AB2D-4A61-8E31-19FFC470AF9F}" destId="{17C8E9AD-6E2E-4CBB-A9E8-D6500CF5BA0B}" srcOrd="3" destOrd="0" presId="urn:microsoft.com/office/officeart/2005/8/layout/matrix3"/>
    <dgm:cxn modelId="{CE2C020A-8937-4E32-B1DC-7930BE4E57BB}" type="presParOf" srcId="{42E8313A-AB2D-4A61-8E31-19FFC470AF9F}" destId="{9D28BCDE-612D-40C4-9058-C653AA21FD7D}"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3A9CC2-86F4-4818-A9A8-4D4B33C8A2C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A28A659A-20B1-41CE-BDF8-F554954D6F0F}">
      <dgm:prSet phldrT="[Metin]" custT="1"/>
      <dgm:spPr/>
      <dgm:t>
        <a:bodyPr/>
        <a:lstStyle/>
        <a:p>
          <a:r>
            <a:rPr lang="tr-TR" sz="2000" b="1" dirty="0" smtClean="0"/>
            <a:t>İŞKUR</a:t>
          </a:r>
          <a:endParaRPr lang="tr-TR" sz="2000" b="1" dirty="0"/>
        </a:p>
      </dgm:t>
    </dgm:pt>
    <dgm:pt modelId="{BF93B7DB-2731-496A-A680-6F9F08C9330B}" type="parTrans" cxnId="{11A77E8C-CA09-474A-941A-C92094D9845C}">
      <dgm:prSet/>
      <dgm:spPr/>
      <dgm:t>
        <a:bodyPr/>
        <a:lstStyle/>
        <a:p>
          <a:endParaRPr lang="tr-TR" sz="1400"/>
        </a:p>
      </dgm:t>
    </dgm:pt>
    <dgm:pt modelId="{57406F7A-282D-43EE-94C1-131DCFEE6903}" type="sibTrans" cxnId="{11A77E8C-CA09-474A-941A-C92094D9845C}">
      <dgm:prSet/>
      <dgm:spPr/>
      <dgm:t>
        <a:bodyPr/>
        <a:lstStyle/>
        <a:p>
          <a:endParaRPr lang="tr-TR" sz="1400"/>
        </a:p>
      </dgm:t>
    </dgm:pt>
    <dgm:pt modelId="{CFB79406-5915-4BF6-9677-FF34B0F70700}">
      <dgm:prSet phldrT="[Metin]" custT="1"/>
      <dgm:spPr/>
      <dgm:t>
        <a:bodyPr/>
        <a:lstStyle/>
        <a:p>
          <a:r>
            <a:rPr lang="tr-TR" sz="1400" dirty="0" smtClean="0"/>
            <a:t>Özel İstihdam Büroları</a:t>
          </a:r>
          <a:endParaRPr lang="tr-TR" sz="1400" dirty="0"/>
        </a:p>
      </dgm:t>
    </dgm:pt>
    <dgm:pt modelId="{EF576EC2-B6FB-436D-BF44-0DEE6BAE80CB}" type="parTrans" cxnId="{9BE9EA78-3BEA-4D37-8652-BFB82472382C}">
      <dgm:prSet/>
      <dgm:spPr/>
      <dgm:t>
        <a:bodyPr/>
        <a:lstStyle/>
        <a:p>
          <a:endParaRPr lang="tr-TR" sz="1400"/>
        </a:p>
      </dgm:t>
    </dgm:pt>
    <dgm:pt modelId="{707EC203-6637-4ED2-9637-9996FBE4504A}" type="sibTrans" cxnId="{9BE9EA78-3BEA-4D37-8652-BFB82472382C}">
      <dgm:prSet/>
      <dgm:spPr/>
      <dgm:t>
        <a:bodyPr/>
        <a:lstStyle/>
        <a:p>
          <a:endParaRPr lang="tr-TR" sz="1400"/>
        </a:p>
      </dgm:t>
    </dgm:pt>
    <dgm:pt modelId="{5363376D-B97F-49B2-B9D5-01047F3BCDA0}">
      <dgm:prSet phldrT="[Metin]" custT="1"/>
      <dgm:spPr/>
      <dgm:t>
        <a:bodyPr/>
        <a:lstStyle/>
        <a:p>
          <a:r>
            <a:rPr lang="tr-TR" sz="1400" dirty="0" smtClean="0"/>
            <a:t>Staj</a:t>
          </a:r>
          <a:endParaRPr lang="tr-TR" sz="1400" dirty="0"/>
        </a:p>
      </dgm:t>
    </dgm:pt>
    <dgm:pt modelId="{5120BBD0-D387-4EDF-98E2-B8569391C796}" type="parTrans" cxnId="{D42AA97F-412F-4B05-9B05-5915ECE03619}">
      <dgm:prSet/>
      <dgm:spPr/>
      <dgm:t>
        <a:bodyPr/>
        <a:lstStyle/>
        <a:p>
          <a:endParaRPr lang="tr-TR" sz="1400"/>
        </a:p>
      </dgm:t>
    </dgm:pt>
    <dgm:pt modelId="{5202BDA5-A571-4F46-95EA-21908804A7ED}" type="sibTrans" cxnId="{D42AA97F-412F-4B05-9B05-5915ECE03619}">
      <dgm:prSet/>
      <dgm:spPr/>
      <dgm:t>
        <a:bodyPr/>
        <a:lstStyle/>
        <a:p>
          <a:endParaRPr lang="tr-TR" sz="1400"/>
        </a:p>
      </dgm:t>
    </dgm:pt>
    <dgm:pt modelId="{213BB148-DBBB-4556-8D3D-58A2714DE46E}">
      <dgm:prSet phldrT="[Metin]" custT="1"/>
      <dgm:spPr/>
      <dgm:t>
        <a:bodyPr/>
        <a:lstStyle/>
        <a:p>
          <a:r>
            <a:rPr lang="tr-TR" sz="1400" dirty="0" smtClean="0"/>
            <a:t>İstihdam Fuarları</a:t>
          </a:r>
          <a:endParaRPr lang="tr-TR" sz="1400" dirty="0"/>
        </a:p>
      </dgm:t>
    </dgm:pt>
    <dgm:pt modelId="{7B1ACA94-D918-4D15-BB84-8FE57DBFED39}" type="parTrans" cxnId="{AFB36DC9-9CF1-440B-B704-58F7A25E2BFE}">
      <dgm:prSet/>
      <dgm:spPr/>
      <dgm:t>
        <a:bodyPr/>
        <a:lstStyle/>
        <a:p>
          <a:endParaRPr lang="tr-TR" sz="1400"/>
        </a:p>
      </dgm:t>
    </dgm:pt>
    <dgm:pt modelId="{152185F3-7E27-43C7-8BF1-4FADF0E077F2}" type="sibTrans" cxnId="{AFB36DC9-9CF1-440B-B704-58F7A25E2BFE}">
      <dgm:prSet/>
      <dgm:spPr/>
      <dgm:t>
        <a:bodyPr/>
        <a:lstStyle/>
        <a:p>
          <a:endParaRPr lang="tr-TR" sz="1400"/>
        </a:p>
      </dgm:t>
    </dgm:pt>
    <dgm:pt modelId="{A8C6CEBA-44CB-43F1-A3F2-99DD2F1C8233}">
      <dgm:prSet phldrT="[Metin]" custT="1"/>
      <dgm:spPr/>
      <dgm:t>
        <a:bodyPr/>
        <a:lstStyle/>
        <a:p>
          <a:r>
            <a:rPr lang="tr-TR" sz="1400" dirty="0" smtClean="0"/>
            <a:t>İşletme Ziyaretleri</a:t>
          </a:r>
          <a:endParaRPr lang="tr-TR" sz="1400" dirty="0"/>
        </a:p>
      </dgm:t>
    </dgm:pt>
    <dgm:pt modelId="{68C61DB9-76DA-4F27-8174-F4E1D41021EB}" type="parTrans" cxnId="{792F95E1-CD75-4C35-A971-E8433D0946D1}">
      <dgm:prSet/>
      <dgm:spPr/>
      <dgm:t>
        <a:bodyPr/>
        <a:lstStyle/>
        <a:p>
          <a:endParaRPr lang="tr-TR" sz="1400"/>
        </a:p>
      </dgm:t>
    </dgm:pt>
    <dgm:pt modelId="{9421FE38-99F2-4570-B4A2-49D4F3B6DF8C}" type="sibTrans" cxnId="{792F95E1-CD75-4C35-A971-E8433D0946D1}">
      <dgm:prSet/>
      <dgm:spPr/>
      <dgm:t>
        <a:bodyPr/>
        <a:lstStyle/>
        <a:p>
          <a:endParaRPr lang="tr-TR" sz="1400"/>
        </a:p>
      </dgm:t>
    </dgm:pt>
    <dgm:pt modelId="{B010664D-7CA6-4E41-88B1-8A5E87571D46}">
      <dgm:prSet custT="1"/>
      <dgm:spPr/>
      <dgm:t>
        <a:bodyPr/>
        <a:lstStyle/>
        <a:p>
          <a:r>
            <a:rPr lang="tr-TR" sz="1400" dirty="0" smtClean="0"/>
            <a:t>Gazete</a:t>
          </a:r>
        </a:p>
        <a:p>
          <a:r>
            <a:rPr lang="tr-TR" sz="1400" dirty="0" smtClean="0"/>
            <a:t>ve</a:t>
          </a:r>
        </a:p>
        <a:p>
          <a:r>
            <a:rPr lang="tr-TR" sz="1400" dirty="0" smtClean="0"/>
            <a:t>Dergiler</a:t>
          </a:r>
          <a:endParaRPr lang="tr-TR" sz="1400" dirty="0"/>
        </a:p>
      </dgm:t>
    </dgm:pt>
    <dgm:pt modelId="{148F4A1A-DA75-4EA2-9E60-AF1A84D3225E}" type="parTrans" cxnId="{905E84D7-DC41-4E69-A3E2-E39B5EFDB28E}">
      <dgm:prSet/>
      <dgm:spPr/>
      <dgm:t>
        <a:bodyPr/>
        <a:lstStyle/>
        <a:p>
          <a:endParaRPr lang="tr-TR" sz="1400"/>
        </a:p>
      </dgm:t>
    </dgm:pt>
    <dgm:pt modelId="{F95B70B7-F9F3-4E06-9A28-E5020F9BB703}" type="sibTrans" cxnId="{905E84D7-DC41-4E69-A3E2-E39B5EFDB28E}">
      <dgm:prSet/>
      <dgm:spPr/>
      <dgm:t>
        <a:bodyPr/>
        <a:lstStyle/>
        <a:p>
          <a:endParaRPr lang="tr-TR" sz="1400"/>
        </a:p>
      </dgm:t>
    </dgm:pt>
    <dgm:pt modelId="{6D5752C6-56B0-4B02-81F9-480693825FD6}">
      <dgm:prSet custT="1"/>
      <dgm:spPr/>
      <dgm:t>
        <a:bodyPr/>
        <a:lstStyle/>
        <a:p>
          <a:r>
            <a:rPr lang="tr-TR" sz="1400" dirty="0" smtClean="0"/>
            <a:t>Sosyal Çevre</a:t>
          </a:r>
          <a:endParaRPr lang="tr-TR" sz="1400" dirty="0"/>
        </a:p>
      </dgm:t>
    </dgm:pt>
    <dgm:pt modelId="{EE79912E-E2ED-4730-97E4-26B4CCCF3C8A}" type="parTrans" cxnId="{F38FD721-5EA6-4D28-B007-D679A7C796F5}">
      <dgm:prSet/>
      <dgm:spPr/>
      <dgm:t>
        <a:bodyPr/>
        <a:lstStyle/>
        <a:p>
          <a:endParaRPr lang="tr-TR" sz="1400"/>
        </a:p>
      </dgm:t>
    </dgm:pt>
    <dgm:pt modelId="{87FD07C9-9C72-4A44-899E-A91904DC206A}" type="sibTrans" cxnId="{F38FD721-5EA6-4D28-B007-D679A7C796F5}">
      <dgm:prSet/>
      <dgm:spPr/>
      <dgm:t>
        <a:bodyPr/>
        <a:lstStyle/>
        <a:p>
          <a:endParaRPr lang="tr-TR" sz="1400"/>
        </a:p>
      </dgm:t>
    </dgm:pt>
    <dgm:pt modelId="{51FD78A6-7379-4D85-9CAE-3027EA55CBF4}">
      <dgm:prSet custT="1"/>
      <dgm:spPr/>
      <dgm:t>
        <a:bodyPr/>
        <a:lstStyle/>
        <a:p>
          <a:r>
            <a:rPr lang="tr-TR" sz="1400" dirty="0" smtClean="0"/>
            <a:t>Eğitim-Öğretim Kurumları</a:t>
          </a:r>
          <a:endParaRPr lang="tr-TR" sz="1400" dirty="0"/>
        </a:p>
      </dgm:t>
    </dgm:pt>
    <dgm:pt modelId="{F86F66A6-51FE-4B5E-886B-FFA35B27BE22}" type="parTrans" cxnId="{9AFEFA58-E4F9-4F0D-BAA0-A14757393AA0}">
      <dgm:prSet/>
      <dgm:spPr/>
      <dgm:t>
        <a:bodyPr/>
        <a:lstStyle/>
        <a:p>
          <a:endParaRPr lang="tr-TR" sz="1400"/>
        </a:p>
      </dgm:t>
    </dgm:pt>
    <dgm:pt modelId="{3E3E79D9-5213-4E11-A311-6EF1E14BC3D4}" type="sibTrans" cxnId="{9AFEFA58-E4F9-4F0D-BAA0-A14757393AA0}">
      <dgm:prSet/>
      <dgm:spPr/>
      <dgm:t>
        <a:bodyPr/>
        <a:lstStyle/>
        <a:p>
          <a:endParaRPr lang="tr-TR" sz="1400"/>
        </a:p>
      </dgm:t>
    </dgm:pt>
    <dgm:pt modelId="{9F356184-276A-4C4B-9CE7-D4D8067A9A0E}">
      <dgm:prSet custT="1"/>
      <dgm:spPr/>
      <dgm:t>
        <a:bodyPr/>
        <a:lstStyle/>
        <a:p>
          <a:r>
            <a:rPr lang="tr-TR" sz="1400" dirty="0" smtClean="0"/>
            <a:t>İnternet</a:t>
          </a:r>
          <a:endParaRPr lang="tr-TR" sz="1400" dirty="0"/>
        </a:p>
      </dgm:t>
    </dgm:pt>
    <dgm:pt modelId="{5CB3EAF4-0E3A-4F0F-9362-4EFF1B063FB7}" type="parTrans" cxnId="{F4385296-DCCB-44C6-A7E9-AA5C8675B448}">
      <dgm:prSet/>
      <dgm:spPr/>
      <dgm:t>
        <a:bodyPr/>
        <a:lstStyle/>
        <a:p>
          <a:endParaRPr lang="tr-TR" sz="1400"/>
        </a:p>
      </dgm:t>
    </dgm:pt>
    <dgm:pt modelId="{E0F78340-A388-468E-A114-CC14359E576A}" type="sibTrans" cxnId="{F4385296-DCCB-44C6-A7E9-AA5C8675B448}">
      <dgm:prSet/>
      <dgm:spPr/>
      <dgm:t>
        <a:bodyPr/>
        <a:lstStyle/>
        <a:p>
          <a:endParaRPr lang="tr-TR" sz="1400"/>
        </a:p>
      </dgm:t>
    </dgm:pt>
    <dgm:pt modelId="{493D2F86-55A9-437B-B94D-83EF46A0506C}">
      <dgm:prSet custT="1"/>
      <dgm:spPr/>
      <dgm:t>
        <a:bodyPr/>
        <a:lstStyle/>
        <a:p>
          <a:r>
            <a:rPr lang="tr-TR" sz="1400" dirty="0" smtClean="0"/>
            <a:t>Meslek Odaları ve Dernekler</a:t>
          </a:r>
          <a:endParaRPr lang="tr-TR" sz="1400" dirty="0"/>
        </a:p>
      </dgm:t>
    </dgm:pt>
    <dgm:pt modelId="{694E834F-398E-48C9-909E-15BEEE4651CA}" type="parTrans" cxnId="{6F3D81FC-F9AA-4BE3-BD15-B23FE48BBEB9}">
      <dgm:prSet/>
      <dgm:spPr/>
      <dgm:t>
        <a:bodyPr/>
        <a:lstStyle/>
        <a:p>
          <a:endParaRPr lang="tr-TR" sz="1400"/>
        </a:p>
      </dgm:t>
    </dgm:pt>
    <dgm:pt modelId="{42F95AC9-079D-419D-9AA4-358DC94BAC65}" type="sibTrans" cxnId="{6F3D81FC-F9AA-4BE3-BD15-B23FE48BBEB9}">
      <dgm:prSet/>
      <dgm:spPr/>
      <dgm:t>
        <a:bodyPr/>
        <a:lstStyle/>
        <a:p>
          <a:endParaRPr lang="tr-TR" sz="1400"/>
        </a:p>
      </dgm:t>
    </dgm:pt>
    <dgm:pt modelId="{04BD4789-EED8-4DD0-BEB9-91EC9163C55D}" type="pres">
      <dgm:prSet presAssocID="{DC3A9CC2-86F4-4818-A9A8-4D4B33C8A2C0}" presName="Name0" presStyleCnt="0">
        <dgm:presLayoutVars>
          <dgm:chMax val="1"/>
          <dgm:dir/>
          <dgm:animLvl val="ctr"/>
          <dgm:resizeHandles val="exact"/>
        </dgm:presLayoutVars>
      </dgm:prSet>
      <dgm:spPr/>
      <dgm:t>
        <a:bodyPr/>
        <a:lstStyle/>
        <a:p>
          <a:endParaRPr lang="tr-TR"/>
        </a:p>
      </dgm:t>
    </dgm:pt>
    <dgm:pt modelId="{D4F2AC5B-9F1B-489A-9E46-7D530A8143AF}" type="pres">
      <dgm:prSet presAssocID="{A28A659A-20B1-41CE-BDF8-F554954D6F0F}" presName="centerShape" presStyleLbl="node0" presStyleIdx="0" presStyleCnt="1"/>
      <dgm:spPr/>
      <dgm:t>
        <a:bodyPr/>
        <a:lstStyle/>
        <a:p>
          <a:endParaRPr lang="tr-TR"/>
        </a:p>
      </dgm:t>
    </dgm:pt>
    <dgm:pt modelId="{05B6A07D-8F6B-4248-98BA-BA09298401C1}" type="pres">
      <dgm:prSet presAssocID="{CFB79406-5915-4BF6-9677-FF34B0F70700}" presName="node" presStyleLbl="node1" presStyleIdx="0" presStyleCnt="9" custScaleX="125362" custRadScaleRad="100061" custRadScaleInc="0">
        <dgm:presLayoutVars>
          <dgm:bulletEnabled val="1"/>
        </dgm:presLayoutVars>
      </dgm:prSet>
      <dgm:spPr/>
      <dgm:t>
        <a:bodyPr/>
        <a:lstStyle/>
        <a:p>
          <a:endParaRPr lang="tr-TR"/>
        </a:p>
      </dgm:t>
    </dgm:pt>
    <dgm:pt modelId="{74531E28-CE4F-41B0-A5F0-CE77AA31326A}" type="pres">
      <dgm:prSet presAssocID="{CFB79406-5915-4BF6-9677-FF34B0F70700}" presName="dummy" presStyleCnt="0"/>
      <dgm:spPr/>
    </dgm:pt>
    <dgm:pt modelId="{D5577215-63E0-48FA-9B41-547D4F9FF38D}" type="pres">
      <dgm:prSet presAssocID="{707EC203-6637-4ED2-9637-9996FBE4504A}" presName="sibTrans" presStyleLbl="sibTrans2D1" presStyleIdx="0" presStyleCnt="9"/>
      <dgm:spPr/>
      <dgm:t>
        <a:bodyPr/>
        <a:lstStyle/>
        <a:p>
          <a:endParaRPr lang="tr-TR"/>
        </a:p>
      </dgm:t>
    </dgm:pt>
    <dgm:pt modelId="{E7B67A62-78B8-4628-9C19-E1AD303F39EE}" type="pres">
      <dgm:prSet presAssocID="{B010664D-7CA6-4E41-88B1-8A5E87571D46}" presName="node" presStyleLbl="node1" presStyleIdx="1" presStyleCnt="9" custScaleX="128362">
        <dgm:presLayoutVars>
          <dgm:bulletEnabled val="1"/>
        </dgm:presLayoutVars>
      </dgm:prSet>
      <dgm:spPr/>
      <dgm:t>
        <a:bodyPr/>
        <a:lstStyle/>
        <a:p>
          <a:endParaRPr lang="tr-TR"/>
        </a:p>
      </dgm:t>
    </dgm:pt>
    <dgm:pt modelId="{B8D8F814-EED7-4AC3-96F0-BB6A46AFFB5D}" type="pres">
      <dgm:prSet presAssocID="{B010664D-7CA6-4E41-88B1-8A5E87571D46}" presName="dummy" presStyleCnt="0"/>
      <dgm:spPr/>
    </dgm:pt>
    <dgm:pt modelId="{14E4C424-23F7-4245-9921-342E27928BFE}" type="pres">
      <dgm:prSet presAssocID="{F95B70B7-F9F3-4E06-9A28-E5020F9BB703}" presName="sibTrans" presStyleLbl="sibTrans2D1" presStyleIdx="1" presStyleCnt="9"/>
      <dgm:spPr/>
      <dgm:t>
        <a:bodyPr/>
        <a:lstStyle/>
        <a:p>
          <a:endParaRPr lang="tr-TR"/>
        </a:p>
      </dgm:t>
    </dgm:pt>
    <dgm:pt modelId="{37E74FC1-3D6A-49B1-89A3-4043CE46D45D}" type="pres">
      <dgm:prSet presAssocID="{6D5752C6-56B0-4B02-81F9-480693825FD6}" presName="node" presStyleLbl="node1" presStyleIdx="2" presStyleCnt="9" custScaleX="146094">
        <dgm:presLayoutVars>
          <dgm:bulletEnabled val="1"/>
        </dgm:presLayoutVars>
      </dgm:prSet>
      <dgm:spPr/>
      <dgm:t>
        <a:bodyPr/>
        <a:lstStyle/>
        <a:p>
          <a:endParaRPr lang="tr-TR"/>
        </a:p>
      </dgm:t>
    </dgm:pt>
    <dgm:pt modelId="{6A421EFD-BFFB-4DA9-AFBF-E8861C8CF649}" type="pres">
      <dgm:prSet presAssocID="{6D5752C6-56B0-4B02-81F9-480693825FD6}" presName="dummy" presStyleCnt="0"/>
      <dgm:spPr/>
    </dgm:pt>
    <dgm:pt modelId="{09DF1607-BC82-4506-AAC0-95AF001F6D1A}" type="pres">
      <dgm:prSet presAssocID="{87FD07C9-9C72-4A44-899E-A91904DC206A}" presName="sibTrans" presStyleLbl="sibTrans2D1" presStyleIdx="2" presStyleCnt="9"/>
      <dgm:spPr/>
      <dgm:t>
        <a:bodyPr/>
        <a:lstStyle/>
        <a:p>
          <a:endParaRPr lang="tr-TR"/>
        </a:p>
      </dgm:t>
    </dgm:pt>
    <dgm:pt modelId="{DF5BDEB6-F487-48A3-999F-25CEF482354E}" type="pres">
      <dgm:prSet presAssocID="{51FD78A6-7379-4D85-9CAE-3027EA55CBF4}" presName="node" presStyleLbl="node1" presStyleIdx="3" presStyleCnt="9" custScaleX="135308">
        <dgm:presLayoutVars>
          <dgm:bulletEnabled val="1"/>
        </dgm:presLayoutVars>
      </dgm:prSet>
      <dgm:spPr/>
      <dgm:t>
        <a:bodyPr/>
        <a:lstStyle/>
        <a:p>
          <a:endParaRPr lang="tr-TR"/>
        </a:p>
      </dgm:t>
    </dgm:pt>
    <dgm:pt modelId="{9A8E4C6A-6503-4BE3-8E3A-33C424DCDAEC}" type="pres">
      <dgm:prSet presAssocID="{51FD78A6-7379-4D85-9CAE-3027EA55CBF4}" presName="dummy" presStyleCnt="0"/>
      <dgm:spPr/>
    </dgm:pt>
    <dgm:pt modelId="{E4AE35A0-D6BE-442C-9C66-5DCDB72F071E}" type="pres">
      <dgm:prSet presAssocID="{3E3E79D9-5213-4E11-A311-6EF1E14BC3D4}" presName="sibTrans" presStyleLbl="sibTrans2D1" presStyleIdx="3" presStyleCnt="9"/>
      <dgm:spPr/>
      <dgm:t>
        <a:bodyPr/>
        <a:lstStyle/>
        <a:p>
          <a:endParaRPr lang="tr-TR"/>
        </a:p>
      </dgm:t>
    </dgm:pt>
    <dgm:pt modelId="{DE8CAC3C-E4AF-4078-A8C7-38B245FA5214}" type="pres">
      <dgm:prSet presAssocID="{9F356184-276A-4C4B-9CE7-D4D8067A9A0E}" presName="node" presStyleLbl="node1" presStyleIdx="4" presStyleCnt="9" custScaleX="136125" custRadScaleRad="100407" custRadScaleInc="-4435">
        <dgm:presLayoutVars>
          <dgm:bulletEnabled val="1"/>
        </dgm:presLayoutVars>
      </dgm:prSet>
      <dgm:spPr/>
      <dgm:t>
        <a:bodyPr/>
        <a:lstStyle/>
        <a:p>
          <a:endParaRPr lang="tr-TR"/>
        </a:p>
      </dgm:t>
    </dgm:pt>
    <dgm:pt modelId="{2C8F4D5D-8B37-4839-A44C-90267413241F}" type="pres">
      <dgm:prSet presAssocID="{9F356184-276A-4C4B-9CE7-D4D8067A9A0E}" presName="dummy" presStyleCnt="0"/>
      <dgm:spPr/>
    </dgm:pt>
    <dgm:pt modelId="{AB7D3B56-DF00-4C0D-B53D-507B8C4F765E}" type="pres">
      <dgm:prSet presAssocID="{E0F78340-A388-468E-A114-CC14359E576A}" presName="sibTrans" presStyleLbl="sibTrans2D1" presStyleIdx="4" presStyleCnt="9"/>
      <dgm:spPr/>
      <dgm:t>
        <a:bodyPr/>
        <a:lstStyle/>
        <a:p>
          <a:endParaRPr lang="tr-TR"/>
        </a:p>
      </dgm:t>
    </dgm:pt>
    <dgm:pt modelId="{00C7B14B-7CC0-42AB-ADA3-BA62922483EF}" type="pres">
      <dgm:prSet presAssocID="{493D2F86-55A9-437B-B94D-83EF46A0506C}" presName="node" presStyleLbl="node1" presStyleIdx="5" presStyleCnt="9" custScaleX="146028">
        <dgm:presLayoutVars>
          <dgm:bulletEnabled val="1"/>
        </dgm:presLayoutVars>
      </dgm:prSet>
      <dgm:spPr/>
      <dgm:t>
        <a:bodyPr/>
        <a:lstStyle/>
        <a:p>
          <a:endParaRPr lang="tr-TR"/>
        </a:p>
      </dgm:t>
    </dgm:pt>
    <dgm:pt modelId="{4452EAF6-9CFE-4219-BE70-B15EFF6FA38A}" type="pres">
      <dgm:prSet presAssocID="{493D2F86-55A9-437B-B94D-83EF46A0506C}" presName="dummy" presStyleCnt="0"/>
      <dgm:spPr/>
    </dgm:pt>
    <dgm:pt modelId="{CAE561B0-57CB-4FC8-AD44-F88B41840598}" type="pres">
      <dgm:prSet presAssocID="{42F95AC9-079D-419D-9AA4-358DC94BAC65}" presName="sibTrans" presStyleLbl="sibTrans2D1" presStyleIdx="5" presStyleCnt="9"/>
      <dgm:spPr/>
      <dgm:t>
        <a:bodyPr/>
        <a:lstStyle/>
        <a:p>
          <a:endParaRPr lang="tr-TR"/>
        </a:p>
      </dgm:t>
    </dgm:pt>
    <dgm:pt modelId="{90331844-489D-4FDA-8994-C79366484FCF}" type="pres">
      <dgm:prSet presAssocID="{5363376D-B97F-49B2-B9D5-01047F3BCDA0}" presName="node" presStyleLbl="node1" presStyleIdx="6" presStyleCnt="9" custScaleX="126172">
        <dgm:presLayoutVars>
          <dgm:bulletEnabled val="1"/>
        </dgm:presLayoutVars>
      </dgm:prSet>
      <dgm:spPr/>
      <dgm:t>
        <a:bodyPr/>
        <a:lstStyle/>
        <a:p>
          <a:endParaRPr lang="tr-TR"/>
        </a:p>
      </dgm:t>
    </dgm:pt>
    <dgm:pt modelId="{9E1E5382-46F5-4BD7-9F08-1131A9642360}" type="pres">
      <dgm:prSet presAssocID="{5363376D-B97F-49B2-B9D5-01047F3BCDA0}" presName="dummy" presStyleCnt="0"/>
      <dgm:spPr/>
    </dgm:pt>
    <dgm:pt modelId="{63F59C1B-5FB8-41D5-BC83-B1A35CF1BC8B}" type="pres">
      <dgm:prSet presAssocID="{5202BDA5-A571-4F46-95EA-21908804A7ED}" presName="sibTrans" presStyleLbl="sibTrans2D1" presStyleIdx="6" presStyleCnt="9"/>
      <dgm:spPr/>
      <dgm:t>
        <a:bodyPr/>
        <a:lstStyle/>
        <a:p>
          <a:endParaRPr lang="tr-TR"/>
        </a:p>
      </dgm:t>
    </dgm:pt>
    <dgm:pt modelId="{179ED483-AAF6-40D8-929F-A11864556FA8}" type="pres">
      <dgm:prSet presAssocID="{213BB148-DBBB-4556-8D3D-58A2714DE46E}" presName="node" presStyleLbl="node1" presStyleIdx="7" presStyleCnt="9" custScaleX="141205" custScaleY="85591">
        <dgm:presLayoutVars>
          <dgm:bulletEnabled val="1"/>
        </dgm:presLayoutVars>
      </dgm:prSet>
      <dgm:spPr/>
      <dgm:t>
        <a:bodyPr/>
        <a:lstStyle/>
        <a:p>
          <a:endParaRPr lang="tr-TR"/>
        </a:p>
      </dgm:t>
    </dgm:pt>
    <dgm:pt modelId="{CBB7C6E1-22AE-4E23-AA5C-8FDAE1644CFA}" type="pres">
      <dgm:prSet presAssocID="{213BB148-DBBB-4556-8D3D-58A2714DE46E}" presName="dummy" presStyleCnt="0"/>
      <dgm:spPr/>
    </dgm:pt>
    <dgm:pt modelId="{A319E198-A287-46DF-BE9A-A3A94F041FCF}" type="pres">
      <dgm:prSet presAssocID="{152185F3-7E27-43C7-8BF1-4FADF0E077F2}" presName="sibTrans" presStyleLbl="sibTrans2D1" presStyleIdx="7" presStyleCnt="9"/>
      <dgm:spPr/>
      <dgm:t>
        <a:bodyPr/>
        <a:lstStyle/>
        <a:p>
          <a:endParaRPr lang="tr-TR"/>
        </a:p>
      </dgm:t>
    </dgm:pt>
    <dgm:pt modelId="{0E71550C-369B-4254-9D77-62963B313DAC}" type="pres">
      <dgm:prSet presAssocID="{A8C6CEBA-44CB-43F1-A3F2-99DD2F1C8233}" presName="node" presStyleLbl="node1" presStyleIdx="8" presStyleCnt="9" custScaleX="126211">
        <dgm:presLayoutVars>
          <dgm:bulletEnabled val="1"/>
        </dgm:presLayoutVars>
      </dgm:prSet>
      <dgm:spPr/>
      <dgm:t>
        <a:bodyPr/>
        <a:lstStyle/>
        <a:p>
          <a:endParaRPr lang="tr-TR"/>
        </a:p>
      </dgm:t>
    </dgm:pt>
    <dgm:pt modelId="{21FA7E41-052D-4688-AAB7-1B6477817B80}" type="pres">
      <dgm:prSet presAssocID="{A8C6CEBA-44CB-43F1-A3F2-99DD2F1C8233}" presName="dummy" presStyleCnt="0"/>
      <dgm:spPr/>
    </dgm:pt>
    <dgm:pt modelId="{F510F221-A02B-44A1-935D-EF1B5A70215A}" type="pres">
      <dgm:prSet presAssocID="{9421FE38-99F2-4570-B4A2-49D4F3B6DF8C}" presName="sibTrans" presStyleLbl="sibTrans2D1" presStyleIdx="8" presStyleCnt="9"/>
      <dgm:spPr/>
      <dgm:t>
        <a:bodyPr/>
        <a:lstStyle/>
        <a:p>
          <a:endParaRPr lang="tr-TR"/>
        </a:p>
      </dgm:t>
    </dgm:pt>
  </dgm:ptLst>
  <dgm:cxnLst>
    <dgm:cxn modelId="{66735B7A-33B7-45F9-9FA9-A6993DE07D6D}" type="presOf" srcId="{42F95AC9-079D-419D-9AA4-358DC94BAC65}" destId="{CAE561B0-57CB-4FC8-AD44-F88B41840598}" srcOrd="0" destOrd="0" presId="urn:microsoft.com/office/officeart/2005/8/layout/radial6"/>
    <dgm:cxn modelId="{9724E0B3-2B21-4796-B4D6-71A39B8F21C1}" type="presOf" srcId="{E0F78340-A388-468E-A114-CC14359E576A}" destId="{AB7D3B56-DF00-4C0D-B53D-507B8C4F765E}" srcOrd="0" destOrd="0" presId="urn:microsoft.com/office/officeart/2005/8/layout/radial6"/>
    <dgm:cxn modelId="{DE00E091-B1E3-428C-B33F-C1B4973EC665}" type="presOf" srcId="{5363376D-B97F-49B2-B9D5-01047F3BCDA0}" destId="{90331844-489D-4FDA-8994-C79366484FCF}" srcOrd="0" destOrd="0" presId="urn:microsoft.com/office/officeart/2005/8/layout/radial6"/>
    <dgm:cxn modelId="{D42AA97F-412F-4B05-9B05-5915ECE03619}" srcId="{A28A659A-20B1-41CE-BDF8-F554954D6F0F}" destId="{5363376D-B97F-49B2-B9D5-01047F3BCDA0}" srcOrd="6" destOrd="0" parTransId="{5120BBD0-D387-4EDF-98E2-B8569391C796}" sibTransId="{5202BDA5-A571-4F46-95EA-21908804A7ED}"/>
    <dgm:cxn modelId="{02009DF3-EB30-4C18-B040-C1DCDE45E41B}" type="presOf" srcId="{DC3A9CC2-86F4-4818-A9A8-4D4B33C8A2C0}" destId="{04BD4789-EED8-4DD0-BEB9-91EC9163C55D}" srcOrd="0" destOrd="0" presId="urn:microsoft.com/office/officeart/2005/8/layout/radial6"/>
    <dgm:cxn modelId="{DFF18E3A-4132-470C-B5C3-676923619031}" type="presOf" srcId="{F95B70B7-F9F3-4E06-9A28-E5020F9BB703}" destId="{14E4C424-23F7-4245-9921-342E27928BFE}" srcOrd="0" destOrd="0" presId="urn:microsoft.com/office/officeart/2005/8/layout/radial6"/>
    <dgm:cxn modelId="{9AFEFA58-E4F9-4F0D-BAA0-A14757393AA0}" srcId="{A28A659A-20B1-41CE-BDF8-F554954D6F0F}" destId="{51FD78A6-7379-4D85-9CAE-3027EA55CBF4}" srcOrd="3" destOrd="0" parTransId="{F86F66A6-51FE-4B5E-886B-FFA35B27BE22}" sibTransId="{3E3E79D9-5213-4E11-A311-6EF1E14BC3D4}"/>
    <dgm:cxn modelId="{11A77E8C-CA09-474A-941A-C92094D9845C}" srcId="{DC3A9CC2-86F4-4818-A9A8-4D4B33C8A2C0}" destId="{A28A659A-20B1-41CE-BDF8-F554954D6F0F}" srcOrd="0" destOrd="0" parTransId="{BF93B7DB-2731-496A-A680-6F9F08C9330B}" sibTransId="{57406F7A-282D-43EE-94C1-131DCFEE6903}"/>
    <dgm:cxn modelId="{F38FD721-5EA6-4D28-B007-D679A7C796F5}" srcId="{A28A659A-20B1-41CE-BDF8-F554954D6F0F}" destId="{6D5752C6-56B0-4B02-81F9-480693825FD6}" srcOrd="2" destOrd="0" parTransId="{EE79912E-E2ED-4730-97E4-26B4CCCF3C8A}" sibTransId="{87FD07C9-9C72-4A44-899E-A91904DC206A}"/>
    <dgm:cxn modelId="{792F95E1-CD75-4C35-A971-E8433D0946D1}" srcId="{A28A659A-20B1-41CE-BDF8-F554954D6F0F}" destId="{A8C6CEBA-44CB-43F1-A3F2-99DD2F1C8233}" srcOrd="8" destOrd="0" parTransId="{68C61DB9-76DA-4F27-8174-F4E1D41021EB}" sibTransId="{9421FE38-99F2-4570-B4A2-49D4F3B6DF8C}"/>
    <dgm:cxn modelId="{31409A59-87B3-465D-883A-967DF7814E29}" type="presOf" srcId="{9F356184-276A-4C4B-9CE7-D4D8067A9A0E}" destId="{DE8CAC3C-E4AF-4078-A8C7-38B245FA5214}" srcOrd="0" destOrd="0" presId="urn:microsoft.com/office/officeart/2005/8/layout/radial6"/>
    <dgm:cxn modelId="{1F6039AB-1761-4762-8211-F1868BFF319E}" type="presOf" srcId="{6D5752C6-56B0-4B02-81F9-480693825FD6}" destId="{37E74FC1-3D6A-49B1-89A3-4043CE46D45D}" srcOrd="0" destOrd="0" presId="urn:microsoft.com/office/officeart/2005/8/layout/radial6"/>
    <dgm:cxn modelId="{1F1E57D9-C157-4DB2-87AE-FCB3B10F01F1}" type="presOf" srcId="{493D2F86-55A9-437B-B94D-83EF46A0506C}" destId="{00C7B14B-7CC0-42AB-ADA3-BA62922483EF}" srcOrd="0" destOrd="0" presId="urn:microsoft.com/office/officeart/2005/8/layout/radial6"/>
    <dgm:cxn modelId="{AFB36DC9-9CF1-440B-B704-58F7A25E2BFE}" srcId="{A28A659A-20B1-41CE-BDF8-F554954D6F0F}" destId="{213BB148-DBBB-4556-8D3D-58A2714DE46E}" srcOrd="7" destOrd="0" parTransId="{7B1ACA94-D918-4D15-BB84-8FE57DBFED39}" sibTransId="{152185F3-7E27-43C7-8BF1-4FADF0E077F2}"/>
    <dgm:cxn modelId="{185DD583-573B-4B76-95CF-9C5D6A2B86F1}" type="presOf" srcId="{152185F3-7E27-43C7-8BF1-4FADF0E077F2}" destId="{A319E198-A287-46DF-BE9A-A3A94F041FCF}" srcOrd="0" destOrd="0" presId="urn:microsoft.com/office/officeart/2005/8/layout/radial6"/>
    <dgm:cxn modelId="{57169EBF-2B0A-44A2-9C22-01A829AC141B}" type="presOf" srcId="{3E3E79D9-5213-4E11-A311-6EF1E14BC3D4}" destId="{E4AE35A0-D6BE-442C-9C66-5DCDB72F071E}" srcOrd="0" destOrd="0" presId="urn:microsoft.com/office/officeart/2005/8/layout/radial6"/>
    <dgm:cxn modelId="{D413D8B7-0AC6-4DB8-9ABC-2CB63A02FEF1}" type="presOf" srcId="{213BB148-DBBB-4556-8D3D-58A2714DE46E}" destId="{179ED483-AAF6-40D8-929F-A11864556FA8}" srcOrd="0" destOrd="0" presId="urn:microsoft.com/office/officeart/2005/8/layout/radial6"/>
    <dgm:cxn modelId="{B1D53EE7-0CF4-4F33-97E2-1EB11BAD5140}" type="presOf" srcId="{A28A659A-20B1-41CE-BDF8-F554954D6F0F}" destId="{D4F2AC5B-9F1B-489A-9E46-7D530A8143AF}" srcOrd="0" destOrd="0" presId="urn:microsoft.com/office/officeart/2005/8/layout/radial6"/>
    <dgm:cxn modelId="{BB97CF41-0011-4FF4-8B54-0D4097275425}" type="presOf" srcId="{707EC203-6637-4ED2-9637-9996FBE4504A}" destId="{D5577215-63E0-48FA-9B41-547D4F9FF38D}" srcOrd="0" destOrd="0" presId="urn:microsoft.com/office/officeart/2005/8/layout/radial6"/>
    <dgm:cxn modelId="{EF95DFC9-7D88-4D75-A34B-B088301A10C5}" type="presOf" srcId="{CFB79406-5915-4BF6-9677-FF34B0F70700}" destId="{05B6A07D-8F6B-4248-98BA-BA09298401C1}" srcOrd="0" destOrd="0" presId="urn:microsoft.com/office/officeart/2005/8/layout/radial6"/>
    <dgm:cxn modelId="{A7C1711F-3D47-4921-921B-02CA1AFB1662}" type="presOf" srcId="{A8C6CEBA-44CB-43F1-A3F2-99DD2F1C8233}" destId="{0E71550C-369B-4254-9D77-62963B313DAC}" srcOrd="0" destOrd="0" presId="urn:microsoft.com/office/officeart/2005/8/layout/radial6"/>
    <dgm:cxn modelId="{F4385296-DCCB-44C6-A7E9-AA5C8675B448}" srcId="{A28A659A-20B1-41CE-BDF8-F554954D6F0F}" destId="{9F356184-276A-4C4B-9CE7-D4D8067A9A0E}" srcOrd="4" destOrd="0" parTransId="{5CB3EAF4-0E3A-4F0F-9362-4EFF1B063FB7}" sibTransId="{E0F78340-A388-468E-A114-CC14359E576A}"/>
    <dgm:cxn modelId="{F4B5BC2D-67C3-4A2F-A23F-BD24ABA08401}" type="presOf" srcId="{5202BDA5-A571-4F46-95EA-21908804A7ED}" destId="{63F59C1B-5FB8-41D5-BC83-B1A35CF1BC8B}" srcOrd="0" destOrd="0" presId="urn:microsoft.com/office/officeart/2005/8/layout/radial6"/>
    <dgm:cxn modelId="{905E84D7-DC41-4E69-A3E2-E39B5EFDB28E}" srcId="{A28A659A-20B1-41CE-BDF8-F554954D6F0F}" destId="{B010664D-7CA6-4E41-88B1-8A5E87571D46}" srcOrd="1" destOrd="0" parTransId="{148F4A1A-DA75-4EA2-9E60-AF1A84D3225E}" sibTransId="{F95B70B7-F9F3-4E06-9A28-E5020F9BB703}"/>
    <dgm:cxn modelId="{F9C35100-A08E-4330-9224-F35BA8F506B7}" type="presOf" srcId="{9421FE38-99F2-4570-B4A2-49D4F3B6DF8C}" destId="{F510F221-A02B-44A1-935D-EF1B5A70215A}" srcOrd="0" destOrd="0" presId="urn:microsoft.com/office/officeart/2005/8/layout/radial6"/>
    <dgm:cxn modelId="{285C3436-43AF-4CFB-800B-806B297F3E14}" type="presOf" srcId="{51FD78A6-7379-4D85-9CAE-3027EA55CBF4}" destId="{DF5BDEB6-F487-48A3-999F-25CEF482354E}" srcOrd="0" destOrd="0" presId="urn:microsoft.com/office/officeart/2005/8/layout/radial6"/>
    <dgm:cxn modelId="{C02EE635-EC89-4434-B69B-502ECB5ABCD0}" type="presOf" srcId="{87FD07C9-9C72-4A44-899E-A91904DC206A}" destId="{09DF1607-BC82-4506-AAC0-95AF001F6D1A}" srcOrd="0" destOrd="0" presId="urn:microsoft.com/office/officeart/2005/8/layout/radial6"/>
    <dgm:cxn modelId="{9BE9EA78-3BEA-4D37-8652-BFB82472382C}" srcId="{A28A659A-20B1-41CE-BDF8-F554954D6F0F}" destId="{CFB79406-5915-4BF6-9677-FF34B0F70700}" srcOrd="0" destOrd="0" parTransId="{EF576EC2-B6FB-436D-BF44-0DEE6BAE80CB}" sibTransId="{707EC203-6637-4ED2-9637-9996FBE4504A}"/>
    <dgm:cxn modelId="{6F3D81FC-F9AA-4BE3-BD15-B23FE48BBEB9}" srcId="{A28A659A-20B1-41CE-BDF8-F554954D6F0F}" destId="{493D2F86-55A9-437B-B94D-83EF46A0506C}" srcOrd="5" destOrd="0" parTransId="{694E834F-398E-48C9-909E-15BEEE4651CA}" sibTransId="{42F95AC9-079D-419D-9AA4-358DC94BAC65}"/>
    <dgm:cxn modelId="{C5966DC0-6411-40B9-B88A-30C103C009EC}" type="presOf" srcId="{B010664D-7CA6-4E41-88B1-8A5E87571D46}" destId="{E7B67A62-78B8-4628-9C19-E1AD303F39EE}" srcOrd="0" destOrd="0" presId="urn:microsoft.com/office/officeart/2005/8/layout/radial6"/>
    <dgm:cxn modelId="{D92518EC-8EAB-4EAC-8219-FBE5E1B479D8}" type="presParOf" srcId="{04BD4789-EED8-4DD0-BEB9-91EC9163C55D}" destId="{D4F2AC5B-9F1B-489A-9E46-7D530A8143AF}" srcOrd="0" destOrd="0" presId="urn:microsoft.com/office/officeart/2005/8/layout/radial6"/>
    <dgm:cxn modelId="{5A31976A-1D32-44A3-8CD6-5E10AB4B1F90}" type="presParOf" srcId="{04BD4789-EED8-4DD0-BEB9-91EC9163C55D}" destId="{05B6A07D-8F6B-4248-98BA-BA09298401C1}" srcOrd="1" destOrd="0" presId="urn:microsoft.com/office/officeart/2005/8/layout/radial6"/>
    <dgm:cxn modelId="{705CB687-E706-4521-BDFF-B2C5BF160830}" type="presParOf" srcId="{04BD4789-EED8-4DD0-BEB9-91EC9163C55D}" destId="{74531E28-CE4F-41B0-A5F0-CE77AA31326A}" srcOrd="2" destOrd="0" presId="urn:microsoft.com/office/officeart/2005/8/layout/radial6"/>
    <dgm:cxn modelId="{64DC792B-244D-4431-8171-F55EA7CA87DF}" type="presParOf" srcId="{04BD4789-EED8-4DD0-BEB9-91EC9163C55D}" destId="{D5577215-63E0-48FA-9B41-547D4F9FF38D}" srcOrd="3" destOrd="0" presId="urn:microsoft.com/office/officeart/2005/8/layout/radial6"/>
    <dgm:cxn modelId="{1551152C-1DFE-4339-B2E8-37AFBF8B152E}" type="presParOf" srcId="{04BD4789-EED8-4DD0-BEB9-91EC9163C55D}" destId="{E7B67A62-78B8-4628-9C19-E1AD303F39EE}" srcOrd="4" destOrd="0" presId="urn:microsoft.com/office/officeart/2005/8/layout/radial6"/>
    <dgm:cxn modelId="{21BD6B0A-BA94-4867-8448-526C6751CA75}" type="presParOf" srcId="{04BD4789-EED8-4DD0-BEB9-91EC9163C55D}" destId="{B8D8F814-EED7-4AC3-96F0-BB6A46AFFB5D}" srcOrd="5" destOrd="0" presId="urn:microsoft.com/office/officeart/2005/8/layout/radial6"/>
    <dgm:cxn modelId="{FC88DE6D-829B-4B3F-BDF2-872FB6599AB5}" type="presParOf" srcId="{04BD4789-EED8-4DD0-BEB9-91EC9163C55D}" destId="{14E4C424-23F7-4245-9921-342E27928BFE}" srcOrd="6" destOrd="0" presId="urn:microsoft.com/office/officeart/2005/8/layout/radial6"/>
    <dgm:cxn modelId="{E849E05D-81FC-41E3-8D5B-933BC240F0BF}" type="presParOf" srcId="{04BD4789-EED8-4DD0-BEB9-91EC9163C55D}" destId="{37E74FC1-3D6A-49B1-89A3-4043CE46D45D}" srcOrd="7" destOrd="0" presId="urn:microsoft.com/office/officeart/2005/8/layout/radial6"/>
    <dgm:cxn modelId="{C7E4D6D8-2EA0-495C-9474-D1DF97321386}" type="presParOf" srcId="{04BD4789-EED8-4DD0-BEB9-91EC9163C55D}" destId="{6A421EFD-BFFB-4DA9-AFBF-E8861C8CF649}" srcOrd="8" destOrd="0" presId="urn:microsoft.com/office/officeart/2005/8/layout/radial6"/>
    <dgm:cxn modelId="{A8A7EA0E-40C7-4F72-9A0F-E17898A6723C}" type="presParOf" srcId="{04BD4789-EED8-4DD0-BEB9-91EC9163C55D}" destId="{09DF1607-BC82-4506-AAC0-95AF001F6D1A}" srcOrd="9" destOrd="0" presId="urn:microsoft.com/office/officeart/2005/8/layout/radial6"/>
    <dgm:cxn modelId="{158046DC-655D-493F-AD8E-92D6B993E6AB}" type="presParOf" srcId="{04BD4789-EED8-4DD0-BEB9-91EC9163C55D}" destId="{DF5BDEB6-F487-48A3-999F-25CEF482354E}" srcOrd="10" destOrd="0" presId="urn:microsoft.com/office/officeart/2005/8/layout/radial6"/>
    <dgm:cxn modelId="{55652935-30DF-44BF-92AB-3C4000699918}" type="presParOf" srcId="{04BD4789-EED8-4DD0-BEB9-91EC9163C55D}" destId="{9A8E4C6A-6503-4BE3-8E3A-33C424DCDAEC}" srcOrd="11" destOrd="0" presId="urn:microsoft.com/office/officeart/2005/8/layout/radial6"/>
    <dgm:cxn modelId="{A054787F-8334-4737-8E1D-E5277DE08834}" type="presParOf" srcId="{04BD4789-EED8-4DD0-BEB9-91EC9163C55D}" destId="{E4AE35A0-D6BE-442C-9C66-5DCDB72F071E}" srcOrd="12" destOrd="0" presId="urn:microsoft.com/office/officeart/2005/8/layout/radial6"/>
    <dgm:cxn modelId="{FB44E60E-9C68-44C0-8439-5ACAFF33B689}" type="presParOf" srcId="{04BD4789-EED8-4DD0-BEB9-91EC9163C55D}" destId="{DE8CAC3C-E4AF-4078-A8C7-38B245FA5214}" srcOrd="13" destOrd="0" presId="urn:microsoft.com/office/officeart/2005/8/layout/radial6"/>
    <dgm:cxn modelId="{B58FE633-4A35-4521-A53F-ECA4A15CA38A}" type="presParOf" srcId="{04BD4789-EED8-4DD0-BEB9-91EC9163C55D}" destId="{2C8F4D5D-8B37-4839-A44C-90267413241F}" srcOrd="14" destOrd="0" presId="urn:microsoft.com/office/officeart/2005/8/layout/radial6"/>
    <dgm:cxn modelId="{C569A404-C0CB-4611-B82F-30983343FD84}" type="presParOf" srcId="{04BD4789-EED8-4DD0-BEB9-91EC9163C55D}" destId="{AB7D3B56-DF00-4C0D-B53D-507B8C4F765E}" srcOrd="15" destOrd="0" presId="urn:microsoft.com/office/officeart/2005/8/layout/radial6"/>
    <dgm:cxn modelId="{BD888BF0-CF65-4AF4-9984-E94C4DD17C10}" type="presParOf" srcId="{04BD4789-EED8-4DD0-BEB9-91EC9163C55D}" destId="{00C7B14B-7CC0-42AB-ADA3-BA62922483EF}" srcOrd="16" destOrd="0" presId="urn:microsoft.com/office/officeart/2005/8/layout/radial6"/>
    <dgm:cxn modelId="{13691B24-E250-43D6-A3AC-BD2D01A35392}" type="presParOf" srcId="{04BD4789-EED8-4DD0-BEB9-91EC9163C55D}" destId="{4452EAF6-9CFE-4219-BE70-B15EFF6FA38A}" srcOrd="17" destOrd="0" presId="urn:microsoft.com/office/officeart/2005/8/layout/radial6"/>
    <dgm:cxn modelId="{534C045C-7371-4EDC-95C5-A5072726E008}" type="presParOf" srcId="{04BD4789-EED8-4DD0-BEB9-91EC9163C55D}" destId="{CAE561B0-57CB-4FC8-AD44-F88B41840598}" srcOrd="18" destOrd="0" presId="urn:microsoft.com/office/officeart/2005/8/layout/radial6"/>
    <dgm:cxn modelId="{7A7E41A6-AF6B-46CA-92F4-816EBB999F49}" type="presParOf" srcId="{04BD4789-EED8-4DD0-BEB9-91EC9163C55D}" destId="{90331844-489D-4FDA-8994-C79366484FCF}" srcOrd="19" destOrd="0" presId="urn:microsoft.com/office/officeart/2005/8/layout/radial6"/>
    <dgm:cxn modelId="{63D3D38D-3875-4171-841A-DDF4DC59A8CF}" type="presParOf" srcId="{04BD4789-EED8-4DD0-BEB9-91EC9163C55D}" destId="{9E1E5382-46F5-4BD7-9F08-1131A9642360}" srcOrd="20" destOrd="0" presId="urn:microsoft.com/office/officeart/2005/8/layout/radial6"/>
    <dgm:cxn modelId="{76C2F0D7-C727-407A-872F-3CB033F0E0A4}" type="presParOf" srcId="{04BD4789-EED8-4DD0-BEB9-91EC9163C55D}" destId="{63F59C1B-5FB8-41D5-BC83-B1A35CF1BC8B}" srcOrd="21" destOrd="0" presId="urn:microsoft.com/office/officeart/2005/8/layout/radial6"/>
    <dgm:cxn modelId="{8943E03B-C41F-4E9E-9542-A7125829BC82}" type="presParOf" srcId="{04BD4789-EED8-4DD0-BEB9-91EC9163C55D}" destId="{179ED483-AAF6-40D8-929F-A11864556FA8}" srcOrd="22" destOrd="0" presId="urn:microsoft.com/office/officeart/2005/8/layout/radial6"/>
    <dgm:cxn modelId="{551E7F5A-A962-427E-AEE6-C33379EAD57A}" type="presParOf" srcId="{04BD4789-EED8-4DD0-BEB9-91EC9163C55D}" destId="{CBB7C6E1-22AE-4E23-AA5C-8FDAE1644CFA}" srcOrd="23" destOrd="0" presId="urn:microsoft.com/office/officeart/2005/8/layout/radial6"/>
    <dgm:cxn modelId="{BE5874BA-B339-4FB2-A7CB-E8AE33FF9DBD}" type="presParOf" srcId="{04BD4789-EED8-4DD0-BEB9-91EC9163C55D}" destId="{A319E198-A287-46DF-BE9A-A3A94F041FCF}" srcOrd="24" destOrd="0" presId="urn:microsoft.com/office/officeart/2005/8/layout/radial6"/>
    <dgm:cxn modelId="{D8509025-0268-475F-85B2-13FB78DAAF14}" type="presParOf" srcId="{04BD4789-EED8-4DD0-BEB9-91EC9163C55D}" destId="{0E71550C-369B-4254-9D77-62963B313DAC}" srcOrd="25" destOrd="0" presId="urn:microsoft.com/office/officeart/2005/8/layout/radial6"/>
    <dgm:cxn modelId="{45875F99-5E2B-4829-B687-B7EAF6393C7E}" type="presParOf" srcId="{04BD4789-EED8-4DD0-BEB9-91EC9163C55D}" destId="{21FA7E41-052D-4688-AAB7-1B6477817B80}" srcOrd="26" destOrd="0" presId="urn:microsoft.com/office/officeart/2005/8/layout/radial6"/>
    <dgm:cxn modelId="{EE0BD7C3-ECE9-4AEF-88B4-511FC24FF1A5}" type="presParOf" srcId="{04BD4789-EED8-4DD0-BEB9-91EC9163C55D}" destId="{F510F221-A02B-44A1-935D-EF1B5A70215A}" srcOrd="27"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94F4DE-B361-4415-983C-37B971CC93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5AF97BD8-2EC3-4417-B8AD-F2D80C684DCA}">
      <dgm:prSet phldrT="[Metin]"/>
      <dgm:spPr/>
      <dgm:t>
        <a:bodyPr/>
        <a:lstStyle/>
        <a:p>
          <a:r>
            <a:rPr lang="tr-TR" dirty="0" smtClean="0"/>
            <a:t>İşe Başvuru Formu</a:t>
          </a:r>
          <a:endParaRPr lang="tr-TR" dirty="0"/>
        </a:p>
      </dgm:t>
    </dgm:pt>
    <dgm:pt modelId="{504909CE-3F5A-4499-8A25-70DBFEFDF492}" type="parTrans" cxnId="{D3839D01-381E-4E50-A1E8-48E85D68F149}">
      <dgm:prSet/>
      <dgm:spPr/>
      <dgm:t>
        <a:bodyPr/>
        <a:lstStyle/>
        <a:p>
          <a:endParaRPr lang="tr-TR"/>
        </a:p>
      </dgm:t>
    </dgm:pt>
    <dgm:pt modelId="{B4EF4B68-F902-46F5-A9DE-47314970C6C0}" type="sibTrans" cxnId="{D3839D01-381E-4E50-A1E8-48E85D68F149}">
      <dgm:prSet/>
      <dgm:spPr/>
      <dgm:t>
        <a:bodyPr/>
        <a:lstStyle/>
        <a:p>
          <a:endParaRPr lang="tr-TR"/>
        </a:p>
      </dgm:t>
    </dgm:pt>
    <dgm:pt modelId="{8128D680-B180-42BD-9193-6F80A7F85D7E}">
      <dgm:prSet phldrT="[Metin]"/>
      <dgm:spPr/>
      <dgm:t>
        <a:bodyPr/>
        <a:lstStyle/>
        <a:p>
          <a:r>
            <a:rPr lang="tr-TR" dirty="0" smtClean="0"/>
            <a:t>Özgeçmiş</a:t>
          </a:r>
          <a:endParaRPr lang="tr-TR" dirty="0"/>
        </a:p>
      </dgm:t>
    </dgm:pt>
    <dgm:pt modelId="{7909D91C-1B79-4FAF-98F4-EC0CC08B2E44}" type="parTrans" cxnId="{15563CF2-D487-4621-BBC5-B74099587063}">
      <dgm:prSet/>
      <dgm:spPr/>
      <dgm:t>
        <a:bodyPr/>
        <a:lstStyle/>
        <a:p>
          <a:endParaRPr lang="tr-TR"/>
        </a:p>
      </dgm:t>
    </dgm:pt>
    <dgm:pt modelId="{EF79D976-EF95-4324-9B91-D0236BBDD91E}" type="sibTrans" cxnId="{15563CF2-D487-4621-BBC5-B74099587063}">
      <dgm:prSet/>
      <dgm:spPr/>
      <dgm:t>
        <a:bodyPr/>
        <a:lstStyle/>
        <a:p>
          <a:endParaRPr lang="tr-TR"/>
        </a:p>
      </dgm:t>
    </dgm:pt>
    <dgm:pt modelId="{02A26A34-B25D-40B4-8909-57BD4ABCFD68}">
      <dgm:prSet phldrT="[Metin]"/>
      <dgm:spPr/>
      <dgm:t>
        <a:bodyPr/>
        <a:lstStyle/>
        <a:p>
          <a:r>
            <a:rPr lang="tr-TR" dirty="0" smtClean="0"/>
            <a:t>Ön Yazı</a:t>
          </a:r>
          <a:endParaRPr lang="tr-TR" dirty="0"/>
        </a:p>
      </dgm:t>
    </dgm:pt>
    <dgm:pt modelId="{FC640471-1E0F-4DBF-8129-206BBEB201F6}" type="parTrans" cxnId="{651DB451-55FE-4D51-86FD-E4452C58B6B1}">
      <dgm:prSet/>
      <dgm:spPr/>
      <dgm:t>
        <a:bodyPr/>
        <a:lstStyle/>
        <a:p>
          <a:endParaRPr lang="tr-TR"/>
        </a:p>
      </dgm:t>
    </dgm:pt>
    <dgm:pt modelId="{2CB2A5C3-D964-4E91-947E-DB1E1A8840D4}" type="sibTrans" cxnId="{651DB451-55FE-4D51-86FD-E4452C58B6B1}">
      <dgm:prSet/>
      <dgm:spPr/>
      <dgm:t>
        <a:bodyPr/>
        <a:lstStyle/>
        <a:p>
          <a:endParaRPr lang="tr-TR"/>
        </a:p>
      </dgm:t>
    </dgm:pt>
    <dgm:pt modelId="{017DC13F-EA1A-4248-87C7-B12F5E0C53EB}">
      <dgm:prSet/>
      <dgm:spPr/>
      <dgm:t>
        <a:bodyPr/>
        <a:lstStyle/>
        <a:p>
          <a:r>
            <a:rPr lang="tr-TR" dirty="0" smtClean="0">
              <a:solidFill>
                <a:schemeClr val="bg1"/>
              </a:solidFill>
            </a:rPr>
            <a:t>İşverenle Mülakat</a:t>
          </a:r>
          <a:endParaRPr lang="tr-TR" dirty="0">
            <a:solidFill>
              <a:schemeClr val="bg1"/>
            </a:solidFill>
          </a:endParaRPr>
        </a:p>
      </dgm:t>
    </dgm:pt>
    <dgm:pt modelId="{C1D9D12B-37A6-494E-A86B-0344AFA846F7}" type="parTrans" cxnId="{82FD3FC6-DB86-4881-820E-331B589B852F}">
      <dgm:prSet/>
      <dgm:spPr/>
      <dgm:t>
        <a:bodyPr/>
        <a:lstStyle/>
        <a:p>
          <a:endParaRPr lang="tr-TR"/>
        </a:p>
      </dgm:t>
    </dgm:pt>
    <dgm:pt modelId="{B1B57F2E-A059-4021-931E-EEEC4479A010}" type="sibTrans" cxnId="{82FD3FC6-DB86-4881-820E-331B589B852F}">
      <dgm:prSet/>
      <dgm:spPr/>
      <dgm:t>
        <a:bodyPr/>
        <a:lstStyle/>
        <a:p>
          <a:endParaRPr lang="tr-TR"/>
        </a:p>
      </dgm:t>
    </dgm:pt>
    <dgm:pt modelId="{06884D40-67A1-4AC0-A2EA-A9CCA98D2EDF}" type="pres">
      <dgm:prSet presAssocID="{ED94F4DE-B361-4415-983C-37B971CC93B3}" presName="Name0" presStyleCnt="0">
        <dgm:presLayoutVars>
          <dgm:chMax val="7"/>
          <dgm:chPref val="7"/>
          <dgm:dir/>
        </dgm:presLayoutVars>
      </dgm:prSet>
      <dgm:spPr/>
      <dgm:t>
        <a:bodyPr/>
        <a:lstStyle/>
        <a:p>
          <a:endParaRPr lang="tr-TR"/>
        </a:p>
      </dgm:t>
    </dgm:pt>
    <dgm:pt modelId="{3AC58BCE-EFC9-4185-99AB-B3B3E861DD0B}" type="pres">
      <dgm:prSet presAssocID="{ED94F4DE-B361-4415-983C-37B971CC93B3}" presName="Name1" presStyleCnt="0"/>
      <dgm:spPr/>
    </dgm:pt>
    <dgm:pt modelId="{B89BCEF8-1BF5-475F-9D41-710700949270}" type="pres">
      <dgm:prSet presAssocID="{ED94F4DE-B361-4415-983C-37B971CC93B3}" presName="cycle" presStyleCnt="0"/>
      <dgm:spPr/>
    </dgm:pt>
    <dgm:pt modelId="{2F1A01AF-C0B6-4A15-93EE-A65A94E733BF}" type="pres">
      <dgm:prSet presAssocID="{ED94F4DE-B361-4415-983C-37B971CC93B3}" presName="srcNode" presStyleLbl="node1" presStyleIdx="0" presStyleCnt="4"/>
      <dgm:spPr/>
    </dgm:pt>
    <dgm:pt modelId="{0EBDB7C5-EB7C-46E7-85FA-E6BF50BAD2F2}" type="pres">
      <dgm:prSet presAssocID="{ED94F4DE-B361-4415-983C-37B971CC93B3}" presName="conn" presStyleLbl="parChTrans1D2" presStyleIdx="0" presStyleCnt="1"/>
      <dgm:spPr/>
      <dgm:t>
        <a:bodyPr/>
        <a:lstStyle/>
        <a:p>
          <a:endParaRPr lang="tr-TR"/>
        </a:p>
      </dgm:t>
    </dgm:pt>
    <dgm:pt modelId="{1253FE26-4C79-4584-B7E7-C5014FEA9666}" type="pres">
      <dgm:prSet presAssocID="{ED94F4DE-B361-4415-983C-37B971CC93B3}" presName="extraNode" presStyleLbl="node1" presStyleIdx="0" presStyleCnt="4"/>
      <dgm:spPr/>
    </dgm:pt>
    <dgm:pt modelId="{C53C2FED-15E6-49EA-B6F5-9180319B549B}" type="pres">
      <dgm:prSet presAssocID="{ED94F4DE-B361-4415-983C-37B971CC93B3}" presName="dstNode" presStyleLbl="node1" presStyleIdx="0" presStyleCnt="4"/>
      <dgm:spPr/>
    </dgm:pt>
    <dgm:pt modelId="{30477DBE-D904-4773-80CB-E31ACAFA0142}" type="pres">
      <dgm:prSet presAssocID="{5AF97BD8-2EC3-4417-B8AD-F2D80C684DCA}" presName="text_1" presStyleLbl="node1" presStyleIdx="0" presStyleCnt="4">
        <dgm:presLayoutVars>
          <dgm:bulletEnabled val="1"/>
        </dgm:presLayoutVars>
      </dgm:prSet>
      <dgm:spPr/>
      <dgm:t>
        <a:bodyPr/>
        <a:lstStyle/>
        <a:p>
          <a:endParaRPr lang="tr-TR"/>
        </a:p>
      </dgm:t>
    </dgm:pt>
    <dgm:pt modelId="{9EF4B154-A86C-44A5-976E-21A736F08C69}" type="pres">
      <dgm:prSet presAssocID="{5AF97BD8-2EC3-4417-B8AD-F2D80C684DCA}" presName="accent_1" presStyleCnt="0"/>
      <dgm:spPr/>
    </dgm:pt>
    <dgm:pt modelId="{C5A6D198-25F4-4A15-8647-E7350BC56C82}" type="pres">
      <dgm:prSet presAssocID="{5AF97BD8-2EC3-4417-B8AD-F2D80C684DCA}" presName="accentRepeatNode" presStyleLbl="solidFgAcc1" presStyleIdx="0" presStyleCnt="4"/>
      <dgm:spPr/>
    </dgm:pt>
    <dgm:pt modelId="{0D4A212F-3C1A-4584-B157-60B61E2DC3AA}" type="pres">
      <dgm:prSet presAssocID="{8128D680-B180-42BD-9193-6F80A7F85D7E}" presName="text_2" presStyleLbl="node1" presStyleIdx="1" presStyleCnt="4">
        <dgm:presLayoutVars>
          <dgm:bulletEnabled val="1"/>
        </dgm:presLayoutVars>
      </dgm:prSet>
      <dgm:spPr/>
      <dgm:t>
        <a:bodyPr/>
        <a:lstStyle/>
        <a:p>
          <a:endParaRPr lang="tr-TR"/>
        </a:p>
      </dgm:t>
    </dgm:pt>
    <dgm:pt modelId="{D764E199-36B3-485C-B07F-201DDE285548}" type="pres">
      <dgm:prSet presAssocID="{8128D680-B180-42BD-9193-6F80A7F85D7E}" presName="accent_2" presStyleCnt="0"/>
      <dgm:spPr/>
    </dgm:pt>
    <dgm:pt modelId="{ACF75200-F6AE-4311-93E9-5A0C77DE86DD}" type="pres">
      <dgm:prSet presAssocID="{8128D680-B180-42BD-9193-6F80A7F85D7E}" presName="accentRepeatNode" presStyleLbl="solidFgAcc1" presStyleIdx="1" presStyleCnt="4"/>
      <dgm:spPr/>
    </dgm:pt>
    <dgm:pt modelId="{B7B8E87F-5990-4BC6-9465-722119367030}" type="pres">
      <dgm:prSet presAssocID="{02A26A34-B25D-40B4-8909-57BD4ABCFD68}" presName="text_3" presStyleLbl="node1" presStyleIdx="2" presStyleCnt="4">
        <dgm:presLayoutVars>
          <dgm:bulletEnabled val="1"/>
        </dgm:presLayoutVars>
      </dgm:prSet>
      <dgm:spPr/>
      <dgm:t>
        <a:bodyPr/>
        <a:lstStyle/>
        <a:p>
          <a:endParaRPr lang="tr-TR"/>
        </a:p>
      </dgm:t>
    </dgm:pt>
    <dgm:pt modelId="{D37EA947-9563-4E0D-BEDD-1FCEA88F8BB2}" type="pres">
      <dgm:prSet presAssocID="{02A26A34-B25D-40B4-8909-57BD4ABCFD68}" presName="accent_3" presStyleCnt="0"/>
      <dgm:spPr/>
    </dgm:pt>
    <dgm:pt modelId="{61B9616E-3FBD-4C5F-AADA-0642BBE44AA9}" type="pres">
      <dgm:prSet presAssocID="{02A26A34-B25D-40B4-8909-57BD4ABCFD68}" presName="accentRepeatNode" presStyleLbl="solidFgAcc1" presStyleIdx="2" presStyleCnt="4"/>
      <dgm:spPr/>
    </dgm:pt>
    <dgm:pt modelId="{8EB3CBFB-27CC-412A-98DA-90C0661C03E2}" type="pres">
      <dgm:prSet presAssocID="{017DC13F-EA1A-4248-87C7-B12F5E0C53EB}" presName="text_4" presStyleLbl="node1" presStyleIdx="3" presStyleCnt="4">
        <dgm:presLayoutVars>
          <dgm:bulletEnabled val="1"/>
        </dgm:presLayoutVars>
      </dgm:prSet>
      <dgm:spPr/>
      <dgm:t>
        <a:bodyPr/>
        <a:lstStyle/>
        <a:p>
          <a:endParaRPr lang="tr-TR"/>
        </a:p>
      </dgm:t>
    </dgm:pt>
    <dgm:pt modelId="{E01B2791-EEBB-47B7-9241-D0D16FD5B35E}" type="pres">
      <dgm:prSet presAssocID="{017DC13F-EA1A-4248-87C7-B12F5E0C53EB}" presName="accent_4" presStyleCnt="0"/>
      <dgm:spPr/>
    </dgm:pt>
    <dgm:pt modelId="{74914CC3-26FD-45B9-A95B-0D101DE41D65}" type="pres">
      <dgm:prSet presAssocID="{017DC13F-EA1A-4248-87C7-B12F5E0C53EB}" presName="accentRepeatNode" presStyleLbl="solidFgAcc1" presStyleIdx="3" presStyleCnt="4"/>
      <dgm:spPr/>
    </dgm:pt>
  </dgm:ptLst>
  <dgm:cxnLst>
    <dgm:cxn modelId="{651DB451-55FE-4D51-86FD-E4452C58B6B1}" srcId="{ED94F4DE-B361-4415-983C-37B971CC93B3}" destId="{02A26A34-B25D-40B4-8909-57BD4ABCFD68}" srcOrd="2" destOrd="0" parTransId="{FC640471-1E0F-4DBF-8129-206BBEB201F6}" sibTransId="{2CB2A5C3-D964-4E91-947E-DB1E1A8840D4}"/>
    <dgm:cxn modelId="{3DB79FB7-2975-4B76-A965-DA0021CBF185}" type="presOf" srcId="{5AF97BD8-2EC3-4417-B8AD-F2D80C684DCA}" destId="{30477DBE-D904-4773-80CB-E31ACAFA0142}" srcOrd="0" destOrd="0" presId="urn:microsoft.com/office/officeart/2008/layout/VerticalCurvedList"/>
    <dgm:cxn modelId="{4152BC31-A684-4C23-8423-615D0D2FF71B}" type="presOf" srcId="{02A26A34-B25D-40B4-8909-57BD4ABCFD68}" destId="{B7B8E87F-5990-4BC6-9465-722119367030}" srcOrd="0" destOrd="0" presId="urn:microsoft.com/office/officeart/2008/layout/VerticalCurvedList"/>
    <dgm:cxn modelId="{D3839D01-381E-4E50-A1E8-48E85D68F149}" srcId="{ED94F4DE-B361-4415-983C-37B971CC93B3}" destId="{5AF97BD8-2EC3-4417-B8AD-F2D80C684DCA}" srcOrd="0" destOrd="0" parTransId="{504909CE-3F5A-4499-8A25-70DBFEFDF492}" sibTransId="{B4EF4B68-F902-46F5-A9DE-47314970C6C0}"/>
    <dgm:cxn modelId="{82FD3FC6-DB86-4881-820E-331B589B852F}" srcId="{ED94F4DE-B361-4415-983C-37B971CC93B3}" destId="{017DC13F-EA1A-4248-87C7-B12F5E0C53EB}" srcOrd="3" destOrd="0" parTransId="{C1D9D12B-37A6-494E-A86B-0344AFA846F7}" sibTransId="{B1B57F2E-A059-4021-931E-EEEC4479A010}"/>
    <dgm:cxn modelId="{6EA1A7A1-35B9-4FB9-8033-4A080A6DEFE2}" type="presOf" srcId="{B4EF4B68-F902-46F5-A9DE-47314970C6C0}" destId="{0EBDB7C5-EB7C-46E7-85FA-E6BF50BAD2F2}" srcOrd="0" destOrd="0" presId="urn:microsoft.com/office/officeart/2008/layout/VerticalCurvedList"/>
    <dgm:cxn modelId="{6F4A4F32-5ED3-4499-A00A-8E57F7AC91D4}" type="presOf" srcId="{ED94F4DE-B361-4415-983C-37B971CC93B3}" destId="{06884D40-67A1-4AC0-A2EA-A9CCA98D2EDF}" srcOrd="0" destOrd="0" presId="urn:microsoft.com/office/officeart/2008/layout/VerticalCurvedList"/>
    <dgm:cxn modelId="{31A62971-666E-4964-AC4C-86136C22E201}" type="presOf" srcId="{8128D680-B180-42BD-9193-6F80A7F85D7E}" destId="{0D4A212F-3C1A-4584-B157-60B61E2DC3AA}" srcOrd="0" destOrd="0" presId="urn:microsoft.com/office/officeart/2008/layout/VerticalCurvedList"/>
    <dgm:cxn modelId="{314468C1-E92E-4411-87EF-E956CE5F4CC7}" type="presOf" srcId="{017DC13F-EA1A-4248-87C7-B12F5E0C53EB}" destId="{8EB3CBFB-27CC-412A-98DA-90C0661C03E2}" srcOrd="0" destOrd="0" presId="urn:microsoft.com/office/officeart/2008/layout/VerticalCurvedList"/>
    <dgm:cxn modelId="{15563CF2-D487-4621-BBC5-B74099587063}" srcId="{ED94F4DE-B361-4415-983C-37B971CC93B3}" destId="{8128D680-B180-42BD-9193-6F80A7F85D7E}" srcOrd="1" destOrd="0" parTransId="{7909D91C-1B79-4FAF-98F4-EC0CC08B2E44}" sibTransId="{EF79D976-EF95-4324-9B91-D0236BBDD91E}"/>
    <dgm:cxn modelId="{DEC2B137-D4D3-4C51-BB84-CB3BC3196E32}" type="presParOf" srcId="{06884D40-67A1-4AC0-A2EA-A9CCA98D2EDF}" destId="{3AC58BCE-EFC9-4185-99AB-B3B3E861DD0B}" srcOrd="0" destOrd="0" presId="urn:microsoft.com/office/officeart/2008/layout/VerticalCurvedList"/>
    <dgm:cxn modelId="{A8444C3D-1BD3-4555-943C-D4ACCA0A805F}" type="presParOf" srcId="{3AC58BCE-EFC9-4185-99AB-B3B3E861DD0B}" destId="{B89BCEF8-1BF5-475F-9D41-710700949270}" srcOrd="0" destOrd="0" presId="urn:microsoft.com/office/officeart/2008/layout/VerticalCurvedList"/>
    <dgm:cxn modelId="{5398B7E3-552C-4AC6-8788-F92C50145CE1}" type="presParOf" srcId="{B89BCEF8-1BF5-475F-9D41-710700949270}" destId="{2F1A01AF-C0B6-4A15-93EE-A65A94E733BF}" srcOrd="0" destOrd="0" presId="urn:microsoft.com/office/officeart/2008/layout/VerticalCurvedList"/>
    <dgm:cxn modelId="{2D41552C-7394-4044-94DE-A5A2583BB272}" type="presParOf" srcId="{B89BCEF8-1BF5-475F-9D41-710700949270}" destId="{0EBDB7C5-EB7C-46E7-85FA-E6BF50BAD2F2}" srcOrd="1" destOrd="0" presId="urn:microsoft.com/office/officeart/2008/layout/VerticalCurvedList"/>
    <dgm:cxn modelId="{E80827F6-75D8-4CFB-9E9E-C6652616E673}" type="presParOf" srcId="{B89BCEF8-1BF5-475F-9D41-710700949270}" destId="{1253FE26-4C79-4584-B7E7-C5014FEA9666}" srcOrd="2" destOrd="0" presId="urn:microsoft.com/office/officeart/2008/layout/VerticalCurvedList"/>
    <dgm:cxn modelId="{5B3D40DF-C907-4CAF-B2BB-034A048CC49B}" type="presParOf" srcId="{B89BCEF8-1BF5-475F-9D41-710700949270}" destId="{C53C2FED-15E6-49EA-B6F5-9180319B549B}" srcOrd="3" destOrd="0" presId="urn:microsoft.com/office/officeart/2008/layout/VerticalCurvedList"/>
    <dgm:cxn modelId="{0F2F487A-4769-4952-AC98-55DED40A2AA7}" type="presParOf" srcId="{3AC58BCE-EFC9-4185-99AB-B3B3E861DD0B}" destId="{30477DBE-D904-4773-80CB-E31ACAFA0142}" srcOrd="1" destOrd="0" presId="urn:microsoft.com/office/officeart/2008/layout/VerticalCurvedList"/>
    <dgm:cxn modelId="{267F77FC-1EE9-45AF-BE46-9A57D925D2A0}" type="presParOf" srcId="{3AC58BCE-EFC9-4185-99AB-B3B3E861DD0B}" destId="{9EF4B154-A86C-44A5-976E-21A736F08C69}" srcOrd="2" destOrd="0" presId="urn:microsoft.com/office/officeart/2008/layout/VerticalCurvedList"/>
    <dgm:cxn modelId="{65EF4C18-715B-4941-9BB6-F020BBF1271E}" type="presParOf" srcId="{9EF4B154-A86C-44A5-976E-21A736F08C69}" destId="{C5A6D198-25F4-4A15-8647-E7350BC56C82}" srcOrd="0" destOrd="0" presId="urn:microsoft.com/office/officeart/2008/layout/VerticalCurvedList"/>
    <dgm:cxn modelId="{D2CE7613-422B-4F98-990B-B30B6A584636}" type="presParOf" srcId="{3AC58BCE-EFC9-4185-99AB-B3B3E861DD0B}" destId="{0D4A212F-3C1A-4584-B157-60B61E2DC3AA}" srcOrd="3" destOrd="0" presId="urn:microsoft.com/office/officeart/2008/layout/VerticalCurvedList"/>
    <dgm:cxn modelId="{4082E162-7A3A-4E5D-BDA8-DE4D2A4FDD91}" type="presParOf" srcId="{3AC58BCE-EFC9-4185-99AB-B3B3E861DD0B}" destId="{D764E199-36B3-485C-B07F-201DDE285548}" srcOrd="4" destOrd="0" presId="urn:microsoft.com/office/officeart/2008/layout/VerticalCurvedList"/>
    <dgm:cxn modelId="{F886176F-247B-4C5D-97FD-F3AAF2892BA9}" type="presParOf" srcId="{D764E199-36B3-485C-B07F-201DDE285548}" destId="{ACF75200-F6AE-4311-93E9-5A0C77DE86DD}" srcOrd="0" destOrd="0" presId="urn:microsoft.com/office/officeart/2008/layout/VerticalCurvedList"/>
    <dgm:cxn modelId="{0C26A4BA-5765-4498-912E-38E6A33E85AD}" type="presParOf" srcId="{3AC58BCE-EFC9-4185-99AB-B3B3E861DD0B}" destId="{B7B8E87F-5990-4BC6-9465-722119367030}" srcOrd="5" destOrd="0" presId="urn:microsoft.com/office/officeart/2008/layout/VerticalCurvedList"/>
    <dgm:cxn modelId="{F25C9CFD-0CB4-4A37-A764-9A9AD4D28CE3}" type="presParOf" srcId="{3AC58BCE-EFC9-4185-99AB-B3B3E861DD0B}" destId="{D37EA947-9563-4E0D-BEDD-1FCEA88F8BB2}" srcOrd="6" destOrd="0" presId="urn:microsoft.com/office/officeart/2008/layout/VerticalCurvedList"/>
    <dgm:cxn modelId="{AEFF802F-7304-4499-A61B-0CD16F467D1D}" type="presParOf" srcId="{D37EA947-9563-4E0D-BEDD-1FCEA88F8BB2}" destId="{61B9616E-3FBD-4C5F-AADA-0642BBE44AA9}" srcOrd="0" destOrd="0" presId="urn:microsoft.com/office/officeart/2008/layout/VerticalCurvedList"/>
    <dgm:cxn modelId="{EB627212-DBB7-476F-A69F-A3ABBD591F5E}" type="presParOf" srcId="{3AC58BCE-EFC9-4185-99AB-B3B3E861DD0B}" destId="{8EB3CBFB-27CC-412A-98DA-90C0661C03E2}" srcOrd="7" destOrd="0" presId="urn:microsoft.com/office/officeart/2008/layout/VerticalCurvedList"/>
    <dgm:cxn modelId="{D987E2A4-5A14-41D5-B35F-54FD6E0ADFFD}" type="presParOf" srcId="{3AC58BCE-EFC9-4185-99AB-B3B3E861DD0B}" destId="{E01B2791-EEBB-47B7-9241-D0D16FD5B35E}" srcOrd="8" destOrd="0" presId="urn:microsoft.com/office/officeart/2008/layout/VerticalCurvedList"/>
    <dgm:cxn modelId="{FE7179C9-8CB8-4DCE-8A0D-D19B1721128E}" type="presParOf" srcId="{E01B2791-EEBB-47B7-9241-D0D16FD5B35E}" destId="{74914CC3-26FD-45B9-A95B-0D101DE41D65}"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E71697-48C2-4E0F-A093-3EFFB1C9F9A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3F50467E-6710-45E1-9BC1-C9CC84027580}">
      <dgm:prSet phldrT="[Metin]" custT="1"/>
      <dgm:spPr/>
      <dgm:t>
        <a:bodyPr/>
        <a:lstStyle/>
        <a:p>
          <a:r>
            <a:rPr lang="tr-TR" sz="1600" dirty="0" smtClean="0"/>
            <a:t>Kimlik Bilgileri</a:t>
          </a:r>
          <a:endParaRPr lang="tr-TR" sz="1600" dirty="0"/>
        </a:p>
      </dgm:t>
    </dgm:pt>
    <dgm:pt modelId="{33D902D3-8140-4588-B8C7-A2BEC7F092D5}" type="parTrans" cxnId="{EECBDC3C-3F37-4DF0-A196-1FC40DCD8D28}">
      <dgm:prSet/>
      <dgm:spPr/>
      <dgm:t>
        <a:bodyPr/>
        <a:lstStyle/>
        <a:p>
          <a:endParaRPr lang="tr-TR" sz="1600"/>
        </a:p>
      </dgm:t>
    </dgm:pt>
    <dgm:pt modelId="{D8F04C93-E950-4345-8459-4348B77C0025}" type="sibTrans" cxnId="{EECBDC3C-3F37-4DF0-A196-1FC40DCD8D28}">
      <dgm:prSet custT="1"/>
      <dgm:spPr/>
      <dgm:t>
        <a:bodyPr/>
        <a:lstStyle/>
        <a:p>
          <a:r>
            <a:rPr lang="tr-TR" sz="1600" dirty="0" smtClean="0"/>
            <a:t>Eğitim</a:t>
          </a:r>
          <a:endParaRPr lang="tr-TR" sz="1600" dirty="0"/>
        </a:p>
      </dgm:t>
    </dgm:pt>
    <dgm:pt modelId="{AD9E2E58-9829-4EEF-AF5D-B0B2AC539CBA}">
      <dgm:prSet phldrT="[Metin]" custT="1"/>
      <dgm:spPr/>
      <dgm:t>
        <a:bodyPr/>
        <a:lstStyle/>
        <a:p>
          <a:r>
            <a:rPr lang="tr-TR" sz="1600" dirty="0" smtClean="0"/>
            <a:t>Başarılar ve Özel Beceriler</a:t>
          </a:r>
          <a:endParaRPr lang="tr-TR" sz="1600" dirty="0"/>
        </a:p>
      </dgm:t>
    </dgm:pt>
    <dgm:pt modelId="{CB343D1D-14FD-44A5-995E-688CCEF1ACA2}" type="parTrans" cxnId="{7EBBF424-74BC-4E9C-B97E-B13720883CF6}">
      <dgm:prSet/>
      <dgm:spPr/>
      <dgm:t>
        <a:bodyPr/>
        <a:lstStyle/>
        <a:p>
          <a:endParaRPr lang="tr-TR" sz="1600"/>
        </a:p>
      </dgm:t>
    </dgm:pt>
    <dgm:pt modelId="{D71814B8-BF37-4101-BAA6-C341DD7DD4DD}" type="sibTrans" cxnId="{7EBBF424-74BC-4E9C-B97E-B13720883CF6}">
      <dgm:prSet custT="1"/>
      <dgm:spPr/>
      <dgm:t>
        <a:bodyPr/>
        <a:lstStyle/>
        <a:p>
          <a:r>
            <a:rPr lang="tr-TR" sz="1600" dirty="0" smtClean="0"/>
            <a:t>Talep Edilen İş</a:t>
          </a:r>
          <a:endParaRPr lang="tr-TR" sz="1600" dirty="0"/>
        </a:p>
      </dgm:t>
    </dgm:pt>
    <dgm:pt modelId="{5B03F402-FF3B-46FB-B489-D0A65B6AFBEE}">
      <dgm:prSet phldrT="[Metin]" custT="1"/>
      <dgm:spPr/>
      <dgm:t>
        <a:bodyPr/>
        <a:lstStyle/>
        <a:p>
          <a:r>
            <a:rPr lang="tr-TR" sz="1600" dirty="0" smtClean="0"/>
            <a:t>İstihdam Geçmişi</a:t>
          </a:r>
          <a:endParaRPr lang="tr-TR" sz="1600" dirty="0"/>
        </a:p>
      </dgm:t>
    </dgm:pt>
    <dgm:pt modelId="{B09AC7D8-5CF0-43E2-BD97-78F2916B3621}" type="parTrans" cxnId="{4D837F0D-B1E9-491C-A7D4-94D001CB745F}">
      <dgm:prSet/>
      <dgm:spPr/>
      <dgm:t>
        <a:bodyPr/>
        <a:lstStyle/>
        <a:p>
          <a:endParaRPr lang="tr-TR" sz="1600"/>
        </a:p>
      </dgm:t>
    </dgm:pt>
    <dgm:pt modelId="{E473370C-CCF6-42C6-A490-60FE5AF97ED4}" type="sibTrans" cxnId="{4D837F0D-B1E9-491C-A7D4-94D001CB745F}">
      <dgm:prSet custT="1"/>
      <dgm:spPr/>
      <dgm:t>
        <a:bodyPr/>
        <a:lstStyle/>
        <a:p>
          <a:r>
            <a:rPr lang="tr-TR" sz="1600" dirty="0" smtClean="0"/>
            <a:t>Referanslar</a:t>
          </a:r>
          <a:endParaRPr lang="tr-TR" sz="1600" dirty="0"/>
        </a:p>
      </dgm:t>
    </dgm:pt>
    <dgm:pt modelId="{332E641F-6808-4BB6-9BE1-4F6D12569F6C}" type="pres">
      <dgm:prSet presAssocID="{70E71697-48C2-4E0F-A093-3EFFB1C9F9A7}" presName="Name0" presStyleCnt="0">
        <dgm:presLayoutVars>
          <dgm:chMax/>
          <dgm:chPref/>
          <dgm:dir/>
          <dgm:animLvl val="lvl"/>
        </dgm:presLayoutVars>
      </dgm:prSet>
      <dgm:spPr/>
      <dgm:t>
        <a:bodyPr/>
        <a:lstStyle/>
        <a:p>
          <a:endParaRPr lang="tr-TR"/>
        </a:p>
      </dgm:t>
    </dgm:pt>
    <dgm:pt modelId="{371A1843-46E8-4528-B9EB-D165E6E06E67}" type="pres">
      <dgm:prSet presAssocID="{3F50467E-6710-45E1-9BC1-C9CC84027580}" presName="composite" presStyleCnt="0"/>
      <dgm:spPr/>
    </dgm:pt>
    <dgm:pt modelId="{51C4DD14-3215-4624-8DE6-E49605C6A851}" type="pres">
      <dgm:prSet presAssocID="{3F50467E-6710-45E1-9BC1-C9CC84027580}" presName="Parent1" presStyleLbl="node1" presStyleIdx="0" presStyleCnt="6" custLinFactNeighborX="13694" custLinFactNeighborY="-5">
        <dgm:presLayoutVars>
          <dgm:chMax val="1"/>
          <dgm:chPref val="1"/>
          <dgm:bulletEnabled val="1"/>
        </dgm:presLayoutVars>
      </dgm:prSet>
      <dgm:spPr/>
      <dgm:t>
        <a:bodyPr/>
        <a:lstStyle/>
        <a:p>
          <a:endParaRPr lang="tr-TR"/>
        </a:p>
      </dgm:t>
    </dgm:pt>
    <dgm:pt modelId="{B31FB23D-B2F2-4B9C-BF97-CF5E1CA5546D}" type="pres">
      <dgm:prSet presAssocID="{3F50467E-6710-45E1-9BC1-C9CC84027580}" presName="Childtext1" presStyleLbl="revTx" presStyleIdx="0" presStyleCnt="3">
        <dgm:presLayoutVars>
          <dgm:chMax val="0"/>
          <dgm:chPref val="0"/>
          <dgm:bulletEnabled val="1"/>
        </dgm:presLayoutVars>
      </dgm:prSet>
      <dgm:spPr/>
      <dgm:t>
        <a:bodyPr/>
        <a:lstStyle/>
        <a:p>
          <a:endParaRPr lang="tr-TR"/>
        </a:p>
      </dgm:t>
    </dgm:pt>
    <dgm:pt modelId="{E5ED4527-F77E-4BDF-A2BE-23E058A78E72}" type="pres">
      <dgm:prSet presAssocID="{3F50467E-6710-45E1-9BC1-C9CC84027580}" presName="BalanceSpacing" presStyleCnt="0"/>
      <dgm:spPr/>
    </dgm:pt>
    <dgm:pt modelId="{067D938C-ED89-4A4F-A3A1-0980AEA4A2BD}" type="pres">
      <dgm:prSet presAssocID="{3F50467E-6710-45E1-9BC1-C9CC84027580}" presName="BalanceSpacing1" presStyleCnt="0"/>
      <dgm:spPr/>
    </dgm:pt>
    <dgm:pt modelId="{25A045E5-0C1C-47AF-B937-DDDD3F012AD3}" type="pres">
      <dgm:prSet presAssocID="{D8F04C93-E950-4345-8459-4348B77C0025}" presName="Accent1Text" presStyleLbl="node1" presStyleIdx="1" presStyleCnt="6" custLinFactNeighborX="14732" custLinFactNeighborY="-5"/>
      <dgm:spPr/>
      <dgm:t>
        <a:bodyPr/>
        <a:lstStyle/>
        <a:p>
          <a:endParaRPr lang="tr-TR"/>
        </a:p>
      </dgm:t>
    </dgm:pt>
    <dgm:pt modelId="{8AC3EBB8-BC27-4FE2-947F-691C926DC17A}" type="pres">
      <dgm:prSet presAssocID="{D8F04C93-E950-4345-8459-4348B77C0025}" presName="spaceBetweenRectangles" presStyleCnt="0"/>
      <dgm:spPr/>
    </dgm:pt>
    <dgm:pt modelId="{EBB6590D-57F7-4326-B67F-903864C60752}" type="pres">
      <dgm:prSet presAssocID="{AD9E2E58-9829-4EEF-AF5D-B0B2AC539CBA}" presName="composite" presStyleCnt="0"/>
      <dgm:spPr/>
    </dgm:pt>
    <dgm:pt modelId="{2E2F2C45-4816-446A-9246-E8047B2DFF18}" type="pres">
      <dgm:prSet presAssocID="{AD9E2E58-9829-4EEF-AF5D-B0B2AC539CBA}" presName="Parent1" presStyleLbl="node1" presStyleIdx="2" presStyleCnt="6" custLinFactX="-35297" custLinFactNeighborX="-100000" custLinFactNeighborY="-8731">
        <dgm:presLayoutVars>
          <dgm:chMax val="1"/>
          <dgm:chPref val="1"/>
          <dgm:bulletEnabled val="1"/>
        </dgm:presLayoutVars>
      </dgm:prSet>
      <dgm:spPr/>
      <dgm:t>
        <a:bodyPr/>
        <a:lstStyle/>
        <a:p>
          <a:endParaRPr lang="tr-TR"/>
        </a:p>
      </dgm:t>
    </dgm:pt>
    <dgm:pt modelId="{E522EC05-87E8-4FDF-9965-34DAA0ECBFFC}" type="pres">
      <dgm:prSet presAssocID="{AD9E2E58-9829-4EEF-AF5D-B0B2AC539CBA}" presName="Childtext1" presStyleLbl="revTx" presStyleIdx="1" presStyleCnt="3">
        <dgm:presLayoutVars>
          <dgm:chMax val="0"/>
          <dgm:chPref val="0"/>
          <dgm:bulletEnabled val="1"/>
        </dgm:presLayoutVars>
      </dgm:prSet>
      <dgm:spPr/>
      <dgm:t>
        <a:bodyPr/>
        <a:lstStyle/>
        <a:p>
          <a:endParaRPr lang="tr-TR"/>
        </a:p>
      </dgm:t>
    </dgm:pt>
    <dgm:pt modelId="{4BDD8D32-CA6F-455B-B9E9-205EC1BF9818}" type="pres">
      <dgm:prSet presAssocID="{AD9E2E58-9829-4EEF-AF5D-B0B2AC539CBA}" presName="BalanceSpacing" presStyleCnt="0"/>
      <dgm:spPr/>
    </dgm:pt>
    <dgm:pt modelId="{1CE29C53-A71F-4BC2-B3A8-462267E0D0D0}" type="pres">
      <dgm:prSet presAssocID="{AD9E2E58-9829-4EEF-AF5D-B0B2AC539CBA}" presName="BalanceSpacing1" presStyleCnt="0"/>
      <dgm:spPr/>
    </dgm:pt>
    <dgm:pt modelId="{1B3932D1-D2C0-438E-B7FD-5A638AF39D4C}" type="pres">
      <dgm:prSet presAssocID="{D71814B8-BF37-4101-BAA6-C341DD7DD4DD}" presName="Accent1Text" presStyleLbl="node1" presStyleIdx="3" presStyleCnt="6" custLinFactNeighborX="55105" custLinFactNeighborY="-7716"/>
      <dgm:spPr/>
      <dgm:t>
        <a:bodyPr/>
        <a:lstStyle/>
        <a:p>
          <a:endParaRPr lang="tr-TR"/>
        </a:p>
      </dgm:t>
    </dgm:pt>
    <dgm:pt modelId="{74A54A34-0BE3-429B-BED0-897D2F5BF0BE}" type="pres">
      <dgm:prSet presAssocID="{D71814B8-BF37-4101-BAA6-C341DD7DD4DD}" presName="spaceBetweenRectangles" presStyleCnt="0"/>
      <dgm:spPr/>
    </dgm:pt>
    <dgm:pt modelId="{66A96BEA-C5AC-4361-8C18-270C7B3CEA5A}" type="pres">
      <dgm:prSet presAssocID="{5B03F402-FF3B-46FB-B489-D0A65B6AFBEE}" presName="composite" presStyleCnt="0"/>
      <dgm:spPr/>
    </dgm:pt>
    <dgm:pt modelId="{FC0CB564-46C1-4BDF-8AED-D96EBE86512C}" type="pres">
      <dgm:prSet presAssocID="{5B03F402-FF3B-46FB-B489-D0A65B6AFBEE}" presName="Parent1" presStyleLbl="node1" presStyleIdx="4" presStyleCnt="6" custScaleX="113073" custLinFactNeighborX="28043" custLinFactNeighborY="-12640">
        <dgm:presLayoutVars>
          <dgm:chMax val="1"/>
          <dgm:chPref val="1"/>
          <dgm:bulletEnabled val="1"/>
        </dgm:presLayoutVars>
      </dgm:prSet>
      <dgm:spPr/>
      <dgm:t>
        <a:bodyPr/>
        <a:lstStyle/>
        <a:p>
          <a:endParaRPr lang="tr-TR"/>
        </a:p>
      </dgm:t>
    </dgm:pt>
    <dgm:pt modelId="{208CC3EA-C4A6-48F6-A72E-C4F632FC11C0}" type="pres">
      <dgm:prSet presAssocID="{5B03F402-FF3B-46FB-B489-D0A65B6AFBEE}" presName="Childtext1" presStyleLbl="revTx" presStyleIdx="2" presStyleCnt="3">
        <dgm:presLayoutVars>
          <dgm:chMax val="0"/>
          <dgm:chPref val="0"/>
          <dgm:bulletEnabled val="1"/>
        </dgm:presLayoutVars>
      </dgm:prSet>
      <dgm:spPr/>
      <dgm:t>
        <a:bodyPr/>
        <a:lstStyle/>
        <a:p>
          <a:endParaRPr lang="tr-TR"/>
        </a:p>
      </dgm:t>
    </dgm:pt>
    <dgm:pt modelId="{7EE4C9CF-63F8-48B9-BB6B-79B221DF2829}" type="pres">
      <dgm:prSet presAssocID="{5B03F402-FF3B-46FB-B489-D0A65B6AFBEE}" presName="BalanceSpacing" presStyleCnt="0"/>
      <dgm:spPr/>
    </dgm:pt>
    <dgm:pt modelId="{22D45C66-AF91-4D03-9154-5487E733DD9B}" type="pres">
      <dgm:prSet presAssocID="{5B03F402-FF3B-46FB-B489-D0A65B6AFBEE}" presName="BalanceSpacing1" presStyleCnt="0"/>
      <dgm:spPr/>
    </dgm:pt>
    <dgm:pt modelId="{9B4EB1E2-7E52-465F-9E06-4744DD1A321D}" type="pres">
      <dgm:prSet presAssocID="{E473370C-CCF6-42C6-A490-60FE5AF97ED4}" presName="Accent1Text" presStyleLbl="node1" presStyleIdx="5" presStyleCnt="6" custScaleX="105523" custLinFactNeighborX="1453" custLinFactNeighborY="-10111"/>
      <dgm:spPr/>
      <dgm:t>
        <a:bodyPr/>
        <a:lstStyle/>
        <a:p>
          <a:endParaRPr lang="tr-TR"/>
        </a:p>
      </dgm:t>
    </dgm:pt>
  </dgm:ptLst>
  <dgm:cxnLst>
    <dgm:cxn modelId="{FC7B55C4-94E5-42DE-9571-AACC9619202A}" type="presOf" srcId="{D8F04C93-E950-4345-8459-4348B77C0025}" destId="{25A045E5-0C1C-47AF-B937-DDDD3F012AD3}" srcOrd="0" destOrd="0" presId="urn:microsoft.com/office/officeart/2008/layout/AlternatingHexagons"/>
    <dgm:cxn modelId="{6A6C9D97-22BE-417D-B0DA-A74AB726F4F0}" type="presOf" srcId="{70E71697-48C2-4E0F-A093-3EFFB1C9F9A7}" destId="{332E641F-6808-4BB6-9BE1-4F6D12569F6C}" srcOrd="0" destOrd="0" presId="urn:microsoft.com/office/officeart/2008/layout/AlternatingHexagons"/>
    <dgm:cxn modelId="{A1DD0639-D42F-4448-8ACC-59F72FAB4CAE}" type="presOf" srcId="{D71814B8-BF37-4101-BAA6-C341DD7DD4DD}" destId="{1B3932D1-D2C0-438E-B7FD-5A638AF39D4C}" srcOrd="0" destOrd="0" presId="urn:microsoft.com/office/officeart/2008/layout/AlternatingHexagons"/>
    <dgm:cxn modelId="{EECBDC3C-3F37-4DF0-A196-1FC40DCD8D28}" srcId="{70E71697-48C2-4E0F-A093-3EFFB1C9F9A7}" destId="{3F50467E-6710-45E1-9BC1-C9CC84027580}" srcOrd="0" destOrd="0" parTransId="{33D902D3-8140-4588-B8C7-A2BEC7F092D5}" sibTransId="{D8F04C93-E950-4345-8459-4348B77C0025}"/>
    <dgm:cxn modelId="{11330A09-54CF-4DF3-8584-B557E5A249A0}" type="presOf" srcId="{AD9E2E58-9829-4EEF-AF5D-B0B2AC539CBA}" destId="{2E2F2C45-4816-446A-9246-E8047B2DFF18}" srcOrd="0" destOrd="0" presId="urn:microsoft.com/office/officeart/2008/layout/AlternatingHexagons"/>
    <dgm:cxn modelId="{99D816CB-DDBC-4F40-A158-2EB365E730F4}" type="presOf" srcId="{5B03F402-FF3B-46FB-B489-D0A65B6AFBEE}" destId="{FC0CB564-46C1-4BDF-8AED-D96EBE86512C}" srcOrd="0" destOrd="0" presId="urn:microsoft.com/office/officeart/2008/layout/AlternatingHexagons"/>
    <dgm:cxn modelId="{4D837F0D-B1E9-491C-A7D4-94D001CB745F}" srcId="{70E71697-48C2-4E0F-A093-3EFFB1C9F9A7}" destId="{5B03F402-FF3B-46FB-B489-D0A65B6AFBEE}" srcOrd="2" destOrd="0" parTransId="{B09AC7D8-5CF0-43E2-BD97-78F2916B3621}" sibTransId="{E473370C-CCF6-42C6-A490-60FE5AF97ED4}"/>
    <dgm:cxn modelId="{1BC14B67-967A-4EBD-B035-99B7507F3783}" type="presOf" srcId="{E473370C-CCF6-42C6-A490-60FE5AF97ED4}" destId="{9B4EB1E2-7E52-465F-9E06-4744DD1A321D}" srcOrd="0" destOrd="0" presId="urn:microsoft.com/office/officeart/2008/layout/AlternatingHexagons"/>
    <dgm:cxn modelId="{85490F78-A99D-4A59-8A71-7E5D0CC9C082}" type="presOf" srcId="{3F50467E-6710-45E1-9BC1-C9CC84027580}" destId="{51C4DD14-3215-4624-8DE6-E49605C6A851}" srcOrd="0" destOrd="0" presId="urn:microsoft.com/office/officeart/2008/layout/AlternatingHexagons"/>
    <dgm:cxn modelId="{7EBBF424-74BC-4E9C-B97E-B13720883CF6}" srcId="{70E71697-48C2-4E0F-A093-3EFFB1C9F9A7}" destId="{AD9E2E58-9829-4EEF-AF5D-B0B2AC539CBA}" srcOrd="1" destOrd="0" parTransId="{CB343D1D-14FD-44A5-995E-688CCEF1ACA2}" sibTransId="{D71814B8-BF37-4101-BAA6-C341DD7DD4DD}"/>
    <dgm:cxn modelId="{A9BDF2FF-DC09-4457-B2FC-5E93C5C072B8}" type="presParOf" srcId="{332E641F-6808-4BB6-9BE1-4F6D12569F6C}" destId="{371A1843-46E8-4528-B9EB-D165E6E06E67}" srcOrd="0" destOrd="0" presId="urn:microsoft.com/office/officeart/2008/layout/AlternatingHexagons"/>
    <dgm:cxn modelId="{D1B4469B-0B0F-46B3-82E1-74404956FAC1}" type="presParOf" srcId="{371A1843-46E8-4528-B9EB-D165E6E06E67}" destId="{51C4DD14-3215-4624-8DE6-E49605C6A851}" srcOrd="0" destOrd="0" presId="urn:microsoft.com/office/officeart/2008/layout/AlternatingHexagons"/>
    <dgm:cxn modelId="{658D8690-0A3C-4631-8D80-BA6271534522}" type="presParOf" srcId="{371A1843-46E8-4528-B9EB-D165E6E06E67}" destId="{B31FB23D-B2F2-4B9C-BF97-CF5E1CA5546D}" srcOrd="1" destOrd="0" presId="urn:microsoft.com/office/officeart/2008/layout/AlternatingHexagons"/>
    <dgm:cxn modelId="{66E151CB-4E05-4D0D-96E6-35E09B6D2108}" type="presParOf" srcId="{371A1843-46E8-4528-B9EB-D165E6E06E67}" destId="{E5ED4527-F77E-4BDF-A2BE-23E058A78E72}" srcOrd="2" destOrd="0" presId="urn:microsoft.com/office/officeart/2008/layout/AlternatingHexagons"/>
    <dgm:cxn modelId="{CE655C5A-655E-441A-8283-96F05874DA72}" type="presParOf" srcId="{371A1843-46E8-4528-B9EB-D165E6E06E67}" destId="{067D938C-ED89-4A4F-A3A1-0980AEA4A2BD}" srcOrd="3" destOrd="0" presId="urn:microsoft.com/office/officeart/2008/layout/AlternatingHexagons"/>
    <dgm:cxn modelId="{E27539CF-0690-48F5-8A7C-4E04181DFD41}" type="presParOf" srcId="{371A1843-46E8-4528-B9EB-D165E6E06E67}" destId="{25A045E5-0C1C-47AF-B937-DDDD3F012AD3}" srcOrd="4" destOrd="0" presId="urn:microsoft.com/office/officeart/2008/layout/AlternatingHexagons"/>
    <dgm:cxn modelId="{55ED9BB6-E22A-4F36-9B95-DAFF85521AFE}" type="presParOf" srcId="{332E641F-6808-4BB6-9BE1-4F6D12569F6C}" destId="{8AC3EBB8-BC27-4FE2-947F-691C926DC17A}" srcOrd="1" destOrd="0" presId="urn:microsoft.com/office/officeart/2008/layout/AlternatingHexagons"/>
    <dgm:cxn modelId="{88646263-9E29-49AA-BF91-A7F54EC3D177}" type="presParOf" srcId="{332E641F-6808-4BB6-9BE1-4F6D12569F6C}" destId="{EBB6590D-57F7-4326-B67F-903864C60752}" srcOrd="2" destOrd="0" presId="urn:microsoft.com/office/officeart/2008/layout/AlternatingHexagons"/>
    <dgm:cxn modelId="{1A6E6F1B-850E-4226-910E-39377B727485}" type="presParOf" srcId="{EBB6590D-57F7-4326-B67F-903864C60752}" destId="{2E2F2C45-4816-446A-9246-E8047B2DFF18}" srcOrd="0" destOrd="0" presId="urn:microsoft.com/office/officeart/2008/layout/AlternatingHexagons"/>
    <dgm:cxn modelId="{6E72F4F8-8BBC-4F71-9E5D-FFE3CA794309}" type="presParOf" srcId="{EBB6590D-57F7-4326-B67F-903864C60752}" destId="{E522EC05-87E8-4FDF-9965-34DAA0ECBFFC}" srcOrd="1" destOrd="0" presId="urn:microsoft.com/office/officeart/2008/layout/AlternatingHexagons"/>
    <dgm:cxn modelId="{21412892-13DE-4450-BD50-46F60333F0B5}" type="presParOf" srcId="{EBB6590D-57F7-4326-B67F-903864C60752}" destId="{4BDD8D32-CA6F-455B-B9E9-205EC1BF9818}" srcOrd="2" destOrd="0" presId="urn:microsoft.com/office/officeart/2008/layout/AlternatingHexagons"/>
    <dgm:cxn modelId="{A32F00B7-ADB8-4641-A2BA-E8A33E4631CA}" type="presParOf" srcId="{EBB6590D-57F7-4326-B67F-903864C60752}" destId="{1CE29C53-A71F-4BC2-B3A8-462267E0D0D0}" srcOrd="3" destOrd="0" presId="urn:microsoft.com/office/officeart/2008/layout/AlternatingHexagons"/>
    <dgm:cxn modelId="{E0E834B1-92B9-4361-B03F-E9551DBEB88C}" type="presParOf" srcId="{EBB6590D-57F7-4326-B67F-903864C60752}" destId="{1B3932D1-D2C0-438E-B7FD-5A638AF39D4C}" srcOrd="4" destOrd="0" presId="urn:microsoft.com/office/officeart/2008/layout/AlternatingHexagons"/>
    <dgm:cxn modelId="{BE571C76-25B8-4DE9-9C38-70F04E6CA2D4}" type="presParOf" srcId="{332E641F-6808-4BB6-9BE1-4F6D12569F6C}" destId="{74A54A34-0BE3-429B-BED0-897D2F5BF0BE}" srcOrd="3" destOrd="0" presId="urn:microsoft.com/office/officeart/2008/layout/AlternatingHexagons"/>
    <dgm:cxn modelId="{12952ACC-5F41-4952-A948-A1810F3DECAF}" type="presParOf" srcId="{332E641F-6808-4BB6-9BE1-4F6D12569F6C}" destId="{66A96BEA-C5AC-4361-8C18-270C7B3CEA5A}" srcOrd="4" destOrd="0" presId="urn:microsoft.com/office/officeart/2008/layout/AlternatingHexagons"/>
    <dgm:cxn modelId="{296AFF5D-D162-408F-AEE7-6759CBF2CEF0}" type="presParOf" srcId="{66A96BEA-C5AC-4361-8C18-270C7B3CEA5A}" destId="{FC0CB564-46C1-4BDF-8AED-D96EBE86512C}" srcOrd="0" destOrd="0" presId="urn:microsoft.com/office/officeart/2008/layout/AlternatingHexagons"/>
    <dgm:cxn modelId="{939A74C0-4AF6-45C3-8AEE-CDDE74DAE945}" type="presParOf" srcId="{66A96BEA-C5AC-4361-8C18-270C7B3CEA5A}" destId="{208CC3EA-C4A6-48F6-A72E-C4F632FC11C0}" srcOrd="1" destOrd="0" presId="urn:microsoft.com/office/officeart/2008/layout/AlternatingHexagons"/>
    <dgm:cxn modelId="{88FA6137-245D-410E-9017-19408C099070}" type="presParOf" srcId="{66A96BEA-C5AC-4361-8C18-270C7B3CEA5A}" destId="{7EE4C9CF-63F8-48B9-BB6B-79B221DF2829}" srcOrd="2" destOrd="0" presId="urn:microsoft.com/office/officeart/2008/layout/AlternatingHexagons"/>
    <dgm:cxn modelId="{E28BD8BB-D16B-4835-BC94-C2001D90E17E}" type="presParOf" srcId="{66A96BEA-C5AC-4361-8C18-270C7B3CEA5A}" destId="{22D45C66-AF91-4D03-9154-5487E733DD9B}" srcOrd="3" destOrd="0" presId="urn:microsoft.com/office/officeart/2008/layout/AlternatingHexagons"/>
    <dgm:cxn modelId="{D7505EF5-B6FE-4A80-89D7-5DFFD6488091}" type="presParOf" srcId="{66A96BEA-C5AC-4361-8C18-270C7B3CEA5A}" destId="{9B4EB1E2-7E52-465F-9E06-4744DD1A321D}"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5D5E03-9816-4158-8806-760A14C122D6}"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fr-CA"/>
        </a:p>
      </dgm:t>
    </dgm:pt>
    <dgm:pt modelId="{5766F32C-46AD-48DB-94AF-50D6797C2470}">
      <dgm:prSet custT="1"/>
      <dgm:spPr>
        <a:solidFill>
          <a:srgbClr val="99CCFF"/>
        </a:solidFill>
      </dgm:spPr>
      <dgm:t>
        <a:bodyPr/>
        <a:lstStyle/>
        <a:p>
          <a:pPr rtl="0"/>
          <a:r>
            <a:rPr lang="tr-TR" sz="1400" b="1" dirty="0" smtClean="0">
              <a:solidFill>
                <a:srgbClr val="002E8A"/>
              </a:solidFill>
              <a:latin typeface="Arial" pitchFamily="34" charset="0"/>
              <a:cs typeface="Arial" pitchFamily="34" charset="0"/>
            </a:rPr>
            <a:t>Kişisel Bilgiler</a:t>
          </a:r>
          <a:endParaRPr lang="fr-CA" sz="1400" b="1" dirty="0">
            <a:solidFill>
              <a:srgbClr val="002E8A"/>
            </a:solidFill>
            <a:latin typeface="Arial" pitchFamily="34" charset="0"/>
            <a:cs typeface="Arial" pitchFamily="34" charset="0"/>
          </a:endParaRPr>
        </a:p>
      </dgm:t>
    </dgm:pt>
    <dgm:pt modelId="{433EB520-DED5-4EB4-A373-CFB59A011D4E}" type="parTrans" cxnId="{29EA442C-BA3F-43D5-B70C-81DE10BBB830}">
      <dgm:prSet/>
      <dgm:spPr/>
      <dgm:t>
        <a:bodyPr/>
        <a:lstStyle/>
        <a:p>
          <a:endParaRPr lang="fr-CA"/>
        </a:p>
      </dgm:t>
    </dgm:pt>
    <dgm:pt modelId="{961907A3-D898-4DD6-B840-E1374BB0A430}" type="sibTrans" cxnId="{29EA442C-BA3F-43D5-B70C-81DE10BBB830}">
      <dgm:prSet/>
      <dgm:spPr/>
      <dgm:t>
        <a:bodyPr/>
        <a:lstStyle/>
        <a:p>
          <a:endParaRPr lang="fr-CA"/>
        </a:p>
      </dgm:t>
    </dgm:pt>
    <dgm:pt modelId="{01A6EDD8-8090-4A4D-A8E7-6715FF8A24FF}">
      <dgm:prSet custT="1"/>
      <dgm:spPr>
        <a:solidFill>
          <a:srgbClr val="99CCFF"/>
        </a:solidFill>
      </dgm:spPr>
      <dgm:t>
        <a:bodyPr/>
        <a:lstStyle/>
        <a:p>
          <a:pPr rtl="0"/>
          <a:r>
            <a:rPr lang="tr-TR" sz="1400" b="1" dirty="0" smtClean="0">
              <a:solidFill>
                <a:srgbClr val="002E8A"/>
              </a:solidFill>
              <a:latin typeface="Arial" pitchFamily="34" charset="0"/>
              <a:cs typeface="Arial" pitchFamily="34" charset="0"/>
            </a:rPr>
            <a:t>Kariyer Hedefi</a:t>
          </a:r>
          <a:endParaRPr lang="fr-CA" sz="1400" b="1" dirty="0">
            <a:solidFill>
              <a:srgbClr val="002E8A"/>
            </a:solidFill>
            <a:latin typeface="Arial" pitchFamily="34" charset="0"/>
            <a:cs typeface="Arial" pitchFamily="34" charset="0"/>
          </a:endParaRPr>
        </a:p>
      </dgm:t>
    </dgm:pt>
    <dgm:pt modelId="{A55EB93C-68CD-4652-B5A2-1F0E5A99191C}" type="parTrans" cxnId="{768F0C85-FBBE-454F-95EC-CB9B9890D4E7}">
      <dgm:prSet/>
      <dgm:spPr/>
      <dgm:t>
        <a:bodyPr/>
        <a:lstStyle/>
        <a:p>
          <a:endParaRPr lang="tr-TR"/>
        </a:p>
      </dgm:t>
    </dgm:pt>
    <dgm:pt modelId="{8F285919-70A5-4815-ABFF-3A27BA834AF6}" type="sibTrans" cxnId="{768F0C85-FBBE-454F-95EC-CB9B9890D4E7}">
      <dgm:prSet/>
      <dgm:spPr/>
      <dgm:t>
        <a:bodyPr/>
        <a:lstStyle/>
        <a:p>
          <a:endParaRPr lang="tr-TR"/>
        </a:p>
      </dgm:t>
    </dgm:pt>
    <dgm:pt modelId="{7BF24FD0-57DD-46F1-83F8-3D62C8B7FD82}">
      <dgm:prSet custT="1"/>
      <dgm:spPr>
        <a:solidFill>
          <a:srgbClr val="99CCFF"/>
        </a:solidFill>
      </dgm:spPr>
      <dgm:t>
        <a:bodyPr/>
        <a:lstStyle/>
        <a:p>
          <a:pPr rtl="0"/>
          <a:r>
            <a:rPr lang="tr-TR" sz="1400" b="1" dirty="0" smtClean="0">
              <a:solidFill>
                <a:srgbClr val="002E8A"/>
              </a:solidFill>
              <a:latin typeface="Arial" pitchFamily="34" charset="0"/>
              <a:cs typeface="Arial" pitchFamily="34" charset="0"/>
            </a:rPr>
            <a:t>Eğitim Bilgileri</a:t>
          </a:r>
          <a:endParaRPr lang="fr-CA" sz="1400" b="1" dirty="0">
            <a:solidFill>
              <a:srgbClr val="002E8A"/>
            </a:solidFill>
            <a:latin typeface="Arial" pitchFamily="34" charset="0"/>
            <a:cs typeface="Arial" pitchFamily="34" charset="0"/>
          </a:endParaRPr>
        </a:p>
      </dgm:t>
    </dgm:pt>
    <dgm:pt modelId="{FE3495D3-9127-4957-8350-E67F90E6A85E}" type="parTrans" cxnId="{47E89568-2500-47A9-AA83-A95693801346}">
      <dgm:prSet/>
      <dgm:spPr/>
      <dgm:t>
        <a:bodyPr/>
        <a:lstStyle/>
        <a:p>
          <a:endParaRPr lang="tr-TR"/>
        </a:p>
      </dgm:t>
    </dgm:pt>
    <dgm:pt modelId="{64C60014-B3D2-4B80-B250-FD908F0E0DBB}" type="sibTrans" cxnId="{47E89568-2500-47A9-AA83-A95693801346}">
      <dgm:prSet/>
      <dgm:spPr/>
      <dgm:t>
        <a:bodyPr/>
        <a:lstStyle/>
        <a:p>
          <a:endParaRPr lang="tr-TR"/>
        </a:p>
      </dgm:t>
    </dgm:pt>
    <dgm:pt modelId="{58C1FE22-C571-4449-B364-E8B25EC871D2}">
      <dgm:prSet custT="1"/>
      <dgm:spPr>
        <a:solidFill>
          <a:srgbClr val="99CCFF"/>
        </a:solidFill>
      </dgm:spPr>
      <dgm:t>
        <a:bodyPr/>
        <a:lstStyle/>
        <a:p>
          <a:pPr rtl="0"/>
          <a:r>
            <a:rPr lang="tr-TR" sz="1400" b="1" dirty="0" smtClean="0">
              <a:solidFill>
                <a:srgbClr val="002E8A"/>
              </a:solidFill>
              <a:latin typeface="Arial" pitchFamily="34" charset="0"/>
              <a:cs typeface="Arial" pitchFamily="34" charset="0"/>
            </a:rPr>
            <a:t>İş/</a:t>
          </a:r>
        </a:p>
        <a:p>
          <a:pPr rtl="0"/>
          <a:r>
            <a:rPr lang="tr-TR" sz="1400" b="1" dirty="0" smtClean="0">
              <a:solidFill>
                <a:srgbClr val="002E8A"/>
              </a:solidFill>
              <a:latin typeface="Arial" pitchFamily="34" charset="0"/>
              <a:cs typeface="Arial" pitchFamily="34" charset="0"/>
            </a:rPr>
            <a:t>Staj Deneyimi</a:t>
          </a:r>
          <a:endParaRPr lang="fr-CA" sz="1400" b="1" dirty="0">
            <a:solidFill>
              <a:srgbClr val="002E8A"/>
            </a:solidFill>
            <a:latin typeface="Arial" pitchFamily="34" charset="0"/>
            <a:cs typeface="Arial" pitchFamily="34" charset="0"/>
          </a:endParaRPr>
        </a:p>
      </dgm:t>
    </dgm:pt>
    <dgm:pt modelId="{2408E4B4-98EB-4DAE-ADD4-5E935102C1AF}" type="parTrans" cxnId="{53CE28F5-62FD-4C06-A1CD-E1EB2565DD1A}">
      <dgm:prSet/>
      <dgm:spPr/>
      <dgm:t>
        <a:bodyPr/>
        <a:lstStyle/>
        <a:p>
          <a:endParaRPr lang="tr-TR"/>
        </a:p>
      </dgm:t>
    </dgm:pt>
    <dgm:pt modelId="{8F02917A-BBF6-4678-A85C-2F82979CCB29}" type="sibTrans" cxnId="{53CE28F5-62FD-4C06-A1CD-E1EB2565DD1A}">
      <dgm:prSet/>
      <dgm:spPr/>
      <dgm:t>
        <a:bodyPr/>
        <a:lstStyle/>
        <a:p>
          <a:endParaRPr lang="tr-TR"/>
        </a:p>
      </dgm:t>
    </dgm:pt>
    <dgm:pt modelId="{2D837E2E-32D7-477F-917D-869531D0E457}">
      <dgm:prSet custT="1"/>
      <dgm:spPr>
        <a:solidFill>
          <a:srgbClr val="99CCFF"/>
        </a:solidFill>
      </dgm:spPr>
      <dgm:t>
        <a:bodyPr/>
        <a:lstStyle/>
        <a:p>
          <a:pPr rtl="0"/>
          <a:r>
            <a:rPr lang="tr-TR" sz="1400" b="1" dirty="0" smtClean="0">
              <a:solidFill>
                <a:srgbClr val="002E8A"/>
              </a:solidFill>
              <a:latin typeface="Arial" pitchFamily="34" charset="0"/>
              <a:cs typeface="Arial" pitchFamily="34" charset="0"/>
            </a:rPr>
            <a:t>Beceri </a:t>
          </a:r>
        </a:p>
        <a:p>
          <a:pPr rtl="0"/>
          <a:r>
            <a:rPr lang="tr-TR" sz="1400" b="1" dirty="0" smtClean="0">
              <a:solidFill>
                <a:srgbClr val="002E8A"/>
              </a:solidFill>
              <a:latin typeface="Arial" pitchFamily="34" charset="0"/>
              <a:cs typeface="Arial" pitchFamily="34" charset="0"/>
            </a:rPr>
            <a:t>ve </a:t>
          </a:r>
        </a:p>
        <a:p>
          <a:pPr rtl="0"/>
          <a:r>
            <a:rPr lang="tr-TR" sz="1400" b="1" dirty="0" smtClean="0">
              <a:solidFill>
                <a:srgbClr val="002E8A"/>
              </a:solidFill>
              <a:latin typeface="Arial" pitchFamily="34" charset="0"/>
              <a:cs typeface="Arial" pitchFamily="34" charset="0"/>
            </a:rPr>
            <a:t>Nitelikler</a:t>
          </a:r>
          <a:endParaRPr lang="fr-CA" sz="1400" b="1" dirty="0">
            <a:solidFill>
              <a:srgbClr val="002E8A"/>
            </a:solidFill>
            <a:latin typeface="Arial" pitchFamily="34" charset="0"/>
            <a:cs typeface="Arial" pitchFamily="34" charset="0"/>
          </a:endParaRPr>
        </a:p>
      </dgm:t>
    </dgm:pt>
    <dgm:pt modelId="{F4C7892D-4C63-453B-800D-1801C2B1FE67}" type="parTrans" cxnId="{EFA2C51E-B00C-42D7-A1C2-C92D4DFFADB4}">
      <dgm:prSet/>
      <dgm:spPr/>
      <dgm:t>
        <a:bodyPr/>
        <a:lstStyle/>
        <a:p>
          <a:endParaRPr lang="tr-TR"/>
        </a:p>
      </dgm:t>
    </dgm:pt>
    <dgm:pt modelId="{8D88A672-25FD-40D4-8731-30D1D0A74C10}" type="sibTrans" cxnId="{EFA2C51E-B00C-42D7-A1C2-C92D4DFFADB4}">
      <dgm:prSet/>
      <dgm:spPr/>
      <dgm:t>
        <a:bodyPr/>
        <a:lstStyle/>
        <a:p>
          <a:endParaRPr lang="tr-TR"/>
        </a:p>
      </dgm:t>
    </dgm:pt>
    <dgm:pt modelId="{559E8FD3-17C7-41B2-AD6C-80BDA79B7CD7}">
      <dgm:prSet custT="1"/>
      <dgm:spPr>
        <a:solidFill>
          <a:srgbClr val="99CCFF"/>
        </a:solidFill>
      </dgm:spPr>
      <dgm:t>
        <a:bodyPr/>
        <a:lstStyle/>
        <a:p>
          <a:pPr rtl="0"/>
          <a:r>
            <a:rPr lang="tr-TR" sz="1400" b="1" dirty="0" smtClean="0">
              <a:solidFill>
                <a:srgbClr val="002E8A"/>
              </a:solidFill>
              <a:latin typeface="Arial" pitchFamily="34" charset="0"/>
              <a:cs typeface="Arial" pitchFamily="34" charset="0"/>
            </a:rPr>
            <a:t>Eğitim/ Sertifikalar</a:t>
          </a:r>
          <a:endParaRPr lang="fr-CA" sz="1400" b="1" dirty="0">
            <a:solidFill>
              <a:srgbClr val="002E8A"/>
            </a:solidFill>
            <a:latin typeface="Arial" pitchFamily="34" charset="0"/>
            <a:cs typeface="Arial" pitchFamily="34" charset="0"/>
          </a:endParaRPr>
        </a:p>
      </dgm:t>
    </dgm:pt>
    <dgm:pt modelId="{FDD1055E-BC78-46F7-87EF-65575D4C3B45}" type="parTrans" cxnId="{6AA5BF29-DCF2-4272-8BE4-00A024B92B4C}">
      <dgm:prSet/>
      <dgm:spPr/>
      <dgm:t>
        <a:bodyPr/>
        <a:lstStyle/>
        <a:p>
          <a:endParaRPr lang="tr-TR"/>
        </a:p>
      </dgm:t>
    </dgm:pt>
    <dgm:pt modelId="{B1B36A11-96D5-424B-8574-6DFDCF6423AC}" type="sibTrans" cxnId="{6AA5BF29-DCF2-4272-8BE4-00A024B92B4C}">
      <dgm:prSet/>
      <dgm:spPr/>
      <dgm:t>
        <a:bodyPr/>
        <a:lstStyle/>
        <a:p>
          <a:endParaRPr lang="tr-TR"/>
        </a:p>
      </dgm:t>
    </dgm:pt>
    <dgm:pt modelId="{A821ED3D-EA4F-4BC3-B320-1C8C232BCB1B}">
      <dgm:prSet custT="1"/>
      <dgm:spPr>
        <a:solidFill>
          <a:srgbClr val="99CCFF"/>
        </a:solidFill>
      </dgm:spPr>
      <dgm:t>
        <a:bodyPr/>
        <a:lstStyle/>
        <a:p>
          <a:pPr rtl="0"/>
          <a:r>
            <a:rPr lang="tr-TR" sz="1300" b="1" dirty="0" smtClean="0">
              <a:solidFill>
                <a:srgbClr val="002E8A"/>
              </a:solidFill>
              <a:latin typeface="Arial" pitchFamily="34" charset="0"/>
              <a:cs typeface="Arial" pitchFamily="34" charset="0"/>
            </a:rPr>
            <a:t>Referanslar</a:t>
          </a:r>
          <a:endParaRPr lang="fr-CA" sz="1300" b="1" dirty="0">
            <a:solidFill>
              <a:srgbClr val="002E8A"/>
            </a:solidFill>
            <a:latin typeface="Arial" pitchFamily="34" charset="0"/>
            <a:cs typeface="Arial" pitchFamily="34" charset="0"/>
          </a:endParaRPr>
        </a:p>
      </dgm:t>
    </dgm:pt>
    <dgm:pt modelId="{52D45499-71D5-4E83-9139-BA278BDF4930}" type="parTrans" cxnId="{1A465E7F-D419-440A-AE77-600F8AB61DBB}">
      <dgm:prSet/>
      <dgm:spPr/>
      <dgm:t>
        <a:bodyPr/>
        <a:lstStyle/>
        <a:p>
          <a:endParaRPr lang="tr-TR"/>
        </a:p>
      </dgm:t>
    </dgm:pt>
    <dgm:pt modelId="{3ABD8A9C-2967-4060-B4E7-04F8548A132F}" type="sibTrans" cxnId="{1A465E7F-D419-440A-AE77-600F8AB61DBB}">
      <dgm:prSet/>
      <dgm:spPr/>
      <dgm:t>
        <a:bodyPr/>
        <a:lstStyle/>
        <a:p>
          <a:endParaRPr lang="tr-TR"/>
        </a:p>
      </dgm:t>
    </dgm:pt>
    <dgm:pt modelId="{788041F5-663D-45E7-A427-2E34304493EB}" type="pres">
      <dgm:prSet presAssocID="{E95D5E03-9816-4158-8806-760A14C122D6}" presName="CompostProcess" presStyleCnt="0">
        <dgm:presLayoutVars>
          <dgm:dir/>
          <dgm:resizeHandles val="exact"/>
        </dgm:presLayoutVars>
      </dgm:prSet>
      <dgm:spPr/>
      <dgm:t>
        <a:bodyPr/>
        <a:lstStyle/>
        <a:p>
          <a:endParaRPr lang="fr-CA"/>
        </a:p>
      </dgm:t>
    </dgm:pt>
    <dgm:pt modelId="{209B0AB3-3CDC-4CA7-9988-5CC425F94BFE}" type="pres">
      <dgm:prSet presAssocID="{E95D5E03-9816-4158-8806-760A14C122D6}" presName="arrow" presStyleLbl="bgShp" presStyleIdx="0" presStyleCnt="1" custScaleX="117647" custLinFactNeighborX="0"/>
      <dgm:spPr/>
    </dgm:pt>
    <dgm:pt modelId="{0B154A5B-B3F0-4B43-9C1E-5E8E97478D0E}" type="pres">
      <dgm:prSet presAssocID="{E95D5E03-9816-4158-8806-760A14C122D6}" presName="linearProcess" presStyleCnt="0"/>
      <dgm:spPr/>
    </dgm:pt>
    <dgm:pt modelId="{5CBD092C-0562-40E0-9922-A02E75CAE068}" type="pres">
      <dgm:prSet presAssocID="{5766F32C-46AD-48DB-94AF-50D6797C2470}" presName="textNode" presStyleLbl="node1" presStyleIdx="0" presStyleCnt="7" custScaleX="278725" custLinFactNeighborX="-1090" custLinFactNeighborY="-1019">
        <dgm:presLayoutVars>
          <dgm:bulletEnabled val="1"/>
        </dgm:presLayoutVars>
      </dgm:prSet>
      <dgm:spPr/>
      <dgm:t>
        <a:bodyPr/>
        <a:lstStyle/>
        <a:p>
          <a:endParaRPr lang="fr-CA"/>
        </a:p>
      </dgm:t>
    </dgm:pt>
    <dgm:pt modelId="{D05A5AAA-94A5-4C25-A668-019D185D5F2F}" type="pres">
      <dgm:prSet presAssocID="{961907A3-D898-4DD6-B840-E1374BB0A430}" presName="sibTrans" presStyleCnt="0"/>
      <dgm:spPr/>
    </dgm:pt>
    <dgm:pt modelId="{3A0B91D8-5795-4699-BC9C-73DBA3785E12}" type="pres">
      <dgm:prSet presAssocID="{01A6EDD8-8090-4A4D-A8E7-6715FF8A24FF}" presName="textNode" presStyleLbl="node1" presStyleIdx="1" presStyleCnt="7" custScaleX="308870" custLinFactX="237132" custLinFactNeighborX="300000" custLinFactNeighborY="1019">
        <dgm:presLayoutVars>
          <dgm:bulletEnabled val="1"/>
        </dgm:presLayoutVars>
      </dgm:prSet>
      <dgm:spPr/>
      <dgm:t>
        <a:bodyPr/>
        <a:lstStyle/>
        <a:p>
          <a:endParaRPr lang="tr-TR"/>
        </a:p>
      </dgm:t>
    </dgm:pt>
    <dgm:pt modelId="{BECBC87B-0EB3-43EA-B82C-91D0ADA7FFAA}" type="pres">
      <dgm:prSet presAssocID="{8F285919-70A5-4815-ABFF-3A27BA834AF6}" presName="sibTrans" presStyleCnt="0"/>
      <dgm:spPr/>
    </dgm:pt>
    <dgm:pt modelId="{33130B99-448E-4009-8AB1-1CAA54138DBF}" type="pres">
      <dgm:prSet presAssocID="{7BF24FD0-57DD-46F1-83F8-3D62C8B7FD82}" presName="textNode" presStyleLbl="node1" presStyleIdx="2" presStyleCnt="7" custScaleX="287331" custLinFactX="-288402" custLinFactNeighborX="-300000">
        <dgm:presLayoutVars>
          <dgm:bulletEnabled val="1"/>
        </dgm:presLayoutVars>
      </dgm:prSet>
      <dgm:spPr/>
      <dgm:t>
        <a:bodyPr/>
        <a:lstStyle/>
        <a:p>
          <a:endParaRPr lang="tr-TR"/>
        </a:p>
      </dgm:t>
    </dgm:pt>
    <dgm:pt modelId="{61BF95A7-F1D5-489B-84C1-EF43C06240D9}" type="pres">
      <dgm:prSet presAssocID="{64C60014-B3D2-4B80-B250-FD908F0E0DBB}" presName="sibTrans" presStyleCnt="0"/>
      <dgm:spPr/>
    </dgm:pt>
    <dgm:pt modelId="{9FDBBF0F-C6A6-453D-A972-09B4E43059FF}" type="pres">
      <dgm:prSet presAssocID="{58C1FE22-C571-4449-B364-E8B25EC871D2}" presName="textNode" presStyleLbl="node1" presStyleIdx="3" presStyleCnt="7" custScaleX="276337" custLinFactNeighborX="-98080" custLinFactNeighborY="2040">
        <dgm:presLayoutVars>
          <dgm:bulletEnabled val="1"/>
        </dgm:presLayoutVars>
      </dgm:prSet>
      <dgm:spPr/>
      <dgm:t>
        <a:bodyPr/>
        <a:lstStyle/>
        <a:p>
          <a:endParaRPr lang="tr-TR"/>
        </a:p>
      </dgm:t>
    </dgm:pt>
    <dgm:pt modelId="{6D902BAF-A647-45B0-8B7A-C43275B465F2}" type="pres">
      <dgm:prSet presAssocID="{8F02917A-BBF6-4678-A85C-2F82979CCB29}" presName="sibTrans" presStyleCnt="0"/>
      <dgm:spPr/>
    </dgm:pt>
    <dgm:pt modelId="{2AE22CE9-D573-40E7-94F6-8E15562F5218}" type="pres">
      <dgm:prSet presAssocID="{2D837E2E-32D7-477F-917D-869531D0E457}" presName="textNode" presStyleLbl="node1" presStyleIdx="4" presStyleCnt="7" custScaleX="328837" custScaleY="101950" custLinFactX="-10282" custLinFactNeighborX="-100000" custLinFactNeighborY="-1">
        <dgm:presLayoutVars>
          <dgm:bulletEnabled val="1"/>
        </dgm:presLayoutVars>
      </dgm:prSet>
      <dgm:spPr/>
      <dgm:t>
        <a:bodyPr/>
        <a:lstStyle/>
        <a:p>
          <a:endParaRPr lang="tr-TR"/>
        </a:p>
      </dgm:t>
    </dgm:pt>
    <dgm:pt modelId="{53E329BA-B0C7-4C95-990E-11C09F531FE2}" type="pres">
      <dgm:prSet presAssocID="{8D88A672-25FD-40D4-8731-30D1D0A74C10}" presName="sibTrans" presStyleCnt="0"/>
      <dgm:spPr/>
    </dgm:pt>
    <dgm:pt modelId="{DA86AA18-5EBE-40C4-A4E5-C0E1F6A53FD5}" type="pres">
      <dgm:prSet presAssocID="{559E8FD3-17C7-41B2-AD6C-80BDA79B7CD7}" presName="textNode" presStyleLbl="node1" presStyleIdx="5" presStyleCnt="7" custScaleX="327016" custScaleY="101953" custLinFactX="-14602" custLinFactNeighborX="-100000" custLinFactNeighborY="-3058">
        <dgm:presLayoutVars>
          <dgm:bulletEnabled val="1"/>
        </dgm:presLayoutVars>
      </dgm:prSet>
      <dgm:spPr/>
      <dgm:t>
        <a:bodyPr/>
        <a:lstStyle/>
        <a:p>
          <a:endParaRPr lang="tr-TR"/>
        </a:p>
      </dgm:t>
    </dgm:pt>
    <dgm:pt modelId="{5C94A5F9-87FB-495C-B487-638DC0BD49F5}" type="pres">
      <dgm:prSet presAssocID="{B1B36A11-96D5-424B-8574-6DFDCF6423AC}" presName="sibTrans" presStyleCnt="0"/>
      <dgm:spPr/>
    </dgm:pt>
    <dgm:pt modelId="{C74F2130-E38B-4B04-8553-6AC1FDFB399C}" type="pres">
      <dgm:prSet presAssocID="{A821ED3D-EA4F-4BC3-B320-1C8C232BCB1B}" presName="textNode" presStyleLbl="node1" presStyleIdx="6" presStyleCnt="7" custScaleX="304620" custScaleY="106005" custLinFactX="-34759" custLinFactNeighborX="-100000" custLinFactNeighborY="-1018">
        <dgm:presLayoutVars>
          <dgm:bulletEnabled val="1"/>
        </dgm:presLayoutVars>
      </dgm:prSet>
      <dgm:spPr/>
      <dgm:t>
        <a:bodyPr/>
        <a:lstStyle/>
        <a:p>
          <a:endParaRPr lang="tr-TR"/>
        </a:p>
      </dgm:t>
    </dgm:pt>
  </dgm:ptLst>
  <dgm:cxnLst>
    <dgm:cxn modelId="{29EA442C-BA3F-43D5-B70C-81DE10BBB830}" srcId="{E95D5E03-9816-4158-8806-760A14C122D6}" destId="{5766F32C-46AD-48DB-94AF-50D6797C2470}" srcOrd="0" destOrd="0" parTransId="{433EB520-DED5-4EB4-A373-CFB59A011D4E}" sibTransId="{961907A3-D898-4DD6-B840-E1374BB0A430}"/>
    <dgm:cxn modelId="{EFA2C51E-B00C-42D7-A1C2-C92D4DFFADB4}" srcId="{E95D5E03-9816-4158-8806-760A14C122D6}" destId="{2D837E2E-32D7-477F-917D-869531D0E457}" srcOrd="4" destOrd="0" parTransId="{F4C7892D-4C63-453B-800D-1801C2B1FE67}" sibTransId="{8D88A672-25FD-40D4-8731-30D1D0A74C10}"/>
    <dgm:cxn modelId="{1A465E7F-D419-440A-AE77-600F8AB61DBB}" srcId="{E95D5E03-9816-4158-8806-760A14C122D6}" destId="{A821ED3D-EA4F-4BC3-B320-1C8C232BCB1B}" srcOrd="6" destOrd="0" parTransId="{52D45499-71D5-4E83-9139-BA278BDF4930}" sibTransId="{3ABD8A9C-2967-4060-B4E7-04F8548A132F}"/>
    <dgm:cxn modelId="{132D236B-206D-4BFB-B422-B57787E780E3}" type="presOf" srcId="{A821ED3D-EA4F-4BC3-B320-1C8C232BCB1B}" destId="{C74F2130-E38B-4B04-8553-6AC1FDFB399C}" srcOrd="0" destOrd="0" presId="urn:microsoft.com/office/officeart/2005/8/layout/hProcess9"/>
    <dgm:cxn modelId="{53CE28F5-62FD-4C06-A1CD-E1EB2565DD1A}" srcId="{E95D5E03-9816-4158-8806-760A14C122D6}" destId="{58C1FE22-C571-4449-B364-E8B25EC871D2}" srcOrd="3" destOrd="0" parTransId="{2408E4B4-98EB-4DAE-ADD4-5E935102C1AF}" sibTransId="{8F02917A-BBF6-4678-A85C-2F82979CCB29}"/>
    <dgm:cxn modelId="{A10BEC41-3170-4FA4-ACEF-C76D817EC76E}" type="presOf" srcId="{2D837E2E-32D7-477F-917D-869531D0E457}" destId="{2AE22CE9-D573-40E7-94F6-8E15562F5218}" srcOrd="0" destOrd="0" presId="urn:microsoft.com/office/officeart/2005/8/layout/hProcess9"/>
    <dgm:cxn modelId="{06847959-C304-4BCC-AAAF-EAA56A496464}" type="presOf" srcId="{7BF24FD0-57DD-46F1-83F8-3D62C8B7FD82}" destId="{33130B99-448E-4009-8AB1-1CAA54138DBF}" srcOrd="0" destOrd="0" presId="urn:microsoft.com/office/officeart/2005/8/layout/hProcess9"/>
    <dgm:cxn modelId="{6AA5BF29-DCF2-4272-8BE4-00A024B92B4C}" srcId="{E95D5E03-9816-4158-8806-760A14C122D6}" destId="{559E8FD3-17C7-41B2-AD6C-80BDA79B7CD7}" srcOrd="5" destOrd="0" parTransId="{FDD1055E-BC78-46F7-87EF-65575D4C3B45}" sibTransId="{B1B36A11-96D5-424B-8574-6DFDCF6423AC}"/>
    <dgm:cxn modelId="{2C1BC196-4E95-4376-B2E6-09AC15BFB220}" type="presOf" srcId="{E95D5E03-9816-4158-8806-760A14C122D6}" destId="{788041F5-663D-45E7-A427-2E34304493EB}" srcOrd="0" destOrd="0" presId="urn:microsoft.com/office/officeart/2005/8/layout/hProcess9"/>
    <dgm:cxn modelId="{DAA4BA23-A37B-495A-A8CD-0B94B95D7D30}" type="presOf" srcId="{58C1FE22-C571-4449-B364-E8B25EC871D2}" destId="{9FDBBF0F-C6A6-453D-A972-09B4E43059FF}" srcOrd="0" destOrd="0" presId="urn:microsoft.com/office/officeart/2005/8/layout/hProcess9"/>
    <dgm:cxn modelId="{47E89568-2500-47A9-AA83-A95693801346}" srcId="{E95D5E03-9816-4158-8806-760A14C122D6}" destId="{7BF24FD0-57DD-46F1-83F8-3D62C8B7FD82}" srcOrd="2" destOrd="0" parTransId="{FE3495D3-9127-4957-8350-E67F90E6A85E}" sibTransId="{64C60014-B3D2-4B80-B250-FD908F0E0DBB}"/>
    <dgm:cxn modelId="{768F0C85-FBBE-454F-95EC-CB9B9890D4E7}" srcId="{E95D5E03-9816-4158-8806-760A14C122D6}" destId="{01A6EDD8-8090-4A4D-A8E7-6715FF8A24FF}" srcOrd="1" destOrd="0" parTransId="{A55EB93C-68CD-4652-B5A2-1F0E5A99191C}" sibTransId="{8F285919-70A5-4815-ABFF-3A27BA834AF6}"/>
    <dgm:cxn modelId="{48AD224C-BD6F-4B68-8920-3560E3948D3C}" type="presOf" srcId="{559E8FD3-17C7-41B2-AD6C-80BDA79B7CD7}" destId="{DA86AA18-5EBE-40C4-A4E5-C0E1F6A53FD5}" srcOrd="0" destOrd="0" presId="urn:microsoft.com/office/officeart/2005/8/layout/hProcess9"/>
    <dgm:cxn modelId="{AD40B6F0-D033-4DFC-8CE4-861E2616A666}" type="presOf" srcId="{01A6EDD8-8090-4A4D-A8E7-6715FF8A24FF}" destId="{3A0B91D8-5795-4699-BC9C-73DBA3785E12}" srcOrd="0" destOrd="0" presId="urn:microsoft.com/office/officeart/2005/8/layout/hProcess9"/>
    <dgm:cxn modelId="{AF6833DF-1D90-438F-A617-530B2365BC6E}" type="presOf" srcId="{5766F32C-46AD-48DB-94AF-50D6797C2470}" destId="{5CBD092C-0562-40E0-9922-A02E75CAE068}" srcOrd="0" destOrd="0" presId="urn:microsoft.com/office/officeart/2005/8/layout/hProcess9"/>
    <dgm:cxn modelId="{D7F95027-0B7D-48F5-93AD-57E8028F8BC5}" type="presParOf" srcId="{788041F5-663D-45E7-A427-2E34304493EB}" destId="{209B0AB3-3CDC-4CA7-9988-5CC425F94BFE}" srcOrd="0" destOrd="0" presId="urn:microsoft.com/office/officeart/2005/8/layout/hProcess9"/>
    <dgm:cxn modelId="{5AC0EB9F-4825-443F-A5D8-404FEA4380AE}" type="presParOf" srcId="{788041F5-663D-45E7-A427-2E34304493EB}" destId="{0B154A5B-B3F0-4B43-9C1E-5E8E97478D0E}" srcOrd="1" destOrd="0" presId="urn:microsoft.com/office/officeart/2005/8/layout/hProcess9"/>
    <dgm:cxn modelId="{1B84110F-86A0-4286-9BBF-4131041F3943}" type="presParOf" srcId="{0B154A5B-B3F0-4B43-9C1E-5E8E97478D0E}" destId="{5CBD092C-0562-40E0-9922-A02E75CAE068}" srcOrd="0" destOrd="0" presId="urn:microsoft.com/office/officeart/2005/8/layout/hProcess9"/>
    <dgm:cxn modelId="{E4033732-5BF6-468A-8BE1-C7A5E1B76051}" type="presParOf" srcId="{0B154A5B-B3F0-4B43-9C1E-5E8E97478D0E}" destId="{D05A5AAA-94A5-4C25-A668-019D185D5F2F}" srcOrd="1" destOrd="0" presId="urn:microsoft.com/office/officeart/2005/8/layout/hProcess9"/>
    <dgm:cxn modelId="{AEED1102-8009-4E1D-BF96-795C958B08CD}" type="presParOf" srcId="{0B154A5B-B3F0-4B43-9C1E-5E8E97478D0E}" destId="{3A0B91D8-5795-4699-BC9C-73DBA3785E12}" srcOrd="2" destOrd="0" presId="urn:microsoft.com/office/officeart/2005/8/layout/hProcess9"/>
    <dgm:cxn modelId="{C8183B08-3E70-420A-9326-43B940579232}" type="presParOf" srcId="{0B154A5B-B3F0-4B43-9C1E-5E8E97478D0E}" destId="{BECBC87B-0EB3-43EA-B82C-91D0ADA7FFAA}" srcOrd="3" destOrd="0" presId="urn:microsoft.com/office/officeart/2005/8/layout/hProcess9"/>
    <dgm:cxn modelId="{81126B5B-A40C-4CFA-80B0-581425119C15}" type="presParOf" srcId="{0B154A5B-B3F0-4B43-9C1E-5E8E97478D0E}" destId="{33130B99-448E-4009-8AB1-1CAA54138DBF}" srcOrd="4" destOrd="0" presId="urn:microsoft.com/office/officeart/2005/8/layout/hProcess9"/>
    <dgm:cxn modelId="{FAD03BC6-498C-4157-B60A-67CC2B974459}" type="presParOf" srcId="{0B154A5B-B3F0-4B43-9C1E-5E8E97478D0E}" destId="{61BF95A7-F1D5-489B-84C1-EF43C06240D9}" srcOrd="5" destOrd="0" presId="urn:microsoft.com/office/officeart/2005/8/layout/hProcess9"/>
    <dgm:cxn modelId="{3DDF1D63-C4F8-4420-A610-654148378BD7}" type="presParOf" srcId="{0B154A5B-B3F0-4B43-9C1E-5E8E97478D0E}" destId="{9FDBBF0F-C6A6-453D-A972-09B4E43059FF}" srcOrd="6" destOrd="0" presId="urn:microsoft.com/office/officeart/2005/8/layout/hProcess9"/>
    <dgm:cxn modelId="{D9DD268B-6E79-492F-9C6B-E442A1C48788}" type="presParOf" srcId="{0B154A5B-B3F0-4B43-9C1E-5E8E97478D0E}" destId="{6D902BAF-A647-45B0-8B7A-C43275B465F2}" srcOrd="7" destOrd="0" presId="urn:microsoft.com/office/officeart/2005/8/layout/hProcess9"/>
    <dgm:cxn modelId="{CE4CAC25-60FD-459E-82CD-97E565BCC9D8}" type="presParOf" srcId="{0B154A5B-B3F0-4B43-9C1E-5E8E97478D0E}" destId="{2AE22CE9-D573-40E7-94F6-8E15562F5218}" srcOrd="8" destOrd="0" presId="urn:microsoft.com/office/officeart/2005/8/layout/hProcess9"/>
    <dgm:cxn modelId="{A2C8303F-E64B-43DD-B309-97B2789C8B20}" type="presParOf" srcId="{0B154A5B-B3F0-4B43-9C1E-5E8E97478D0E}" destId="{53E329BA-B0C7-4C95-990E-11C09F531FE2}" srcOrd="9" destOrd="0" presId="urn:microsoft.com/office/officeart/2005/8/layout/hProcess9"/>
    <dgm:cxn modelId="{2155C7E4-FE34-480E-A080-83D028821E3C}" type="presParOf" srcId="{0B154A5B-B3F0-4B43-9C1E-5E8E97478D0E}" destId="{DA86AA18-5EBE-40C4-A4E5-C0E1F6A53FD5}" srcOrd="10" destOrd="0" presId="urn:microsoft.com/office/officeart/2005/8/layout/hProcess9"/>
    <dgm:cxn modelId="{DEF71CB5-0C67-469E-8C69-F6514325E660}" type="presParOf" srcId="{0B154A5B-B3F0-4B43-9C1E-5E8E97478D0E}" destId="{5C94A5F9-87FB-495C-B487-638DC0BD49F5}" srcOrd="11" destOrd="0" presId="urn:microsoft.com/office/officeart/2005/8/layout/hProcess9"/>
    <dgm:cxn modelId="{CF0562D4-EEA9-4B59-BE22-444840ABD0DF}" type="presParOf" srcId="{0B154A5B-B3F0-4B43-9C1E-5E8E97478D0E}" destId="{C74F2130-E38B-4B04-8553-6AC1FDFB399C}" srcOrd="12"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1BA933-F425-4AF5-9C6C-51B7A3320D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99E474BC-0A38-4A07-8861-2F540DBCEC03}">
      <dgm:prSet phldrT="[Metin]" custT="1"/>
      <dgm:spPr/>
      <dgm:t>
        <a:bodyPr/>
        <a:lstStyle/>
        <a:p>
          <a:r>
            <a:rPr lang="tr-TR" sz="1400" dirty="0" smtClean="0"/>
            <a:t>Kısa, sade ve açık olmalı</a:t>
          </a:r>
          <a:endParaRPr lang="tr-TR" sz="1400" dirty="0"/>
        </a:p>
      </dgm:t>
    </dgm:pt>
    <dgm:pt modelId="{E8B8E3FC-FFE2-45FC-B672-07B18F4FBB0D}" type="parTrans" cxnId="{89E9FCCF-2E3D-4074-8145-BE4C13EA330D}">
      <dgm:prSet/>
      <dgm:spPr/>
      <dgm:t>
        <a:bodyPr/>
        <a:lstStyle/>
        <a:p>
          <a:endParaRPr lang="tr-TR"/>
        </a:p>
      </dgm:t>
    </dgm:pt>
    <dgm:pt modelId="{D8CD250C-549E-40E6-9F87-B5DD7445CB2C}" type="sibTrans" cxnId="{89E9FCCF-2E3D-4074-8145-BE4C13EA330D}">
      <dgm:prSet/>
      <dgm:spPr/>
      <dgm:t>
        <a:bodyPr/>
        <a:lstStyle/>
        <a:p>
          <a:endParaRPr lang="tr-TR"/>
        </a:p>
      </dgm:t>
    </dgm:pt>
    <dgm:pt modelId="{33F38057-E743-4A7A-A186-FA5EA5778160}">
      <dgm:prSet phldrT="[Metin]" custT="1"/>
      <dgm:spPr/>
      <dgm:t>
        <a:bodyPr/>
        <a:lstStyle/>
        <a:p>
          <a:r>
            <a:rPr lang="tr-TR" sz="1400" dirty="0" smtClean="0"/>
            <a:t>Tutarlı ve dürüst olunmalı</a:t>
          </a:r>
          <a:endParaRPr lang="tr-TR" sz="1400" dirty="0"/>
        </a:p>
      </dgm:t>
    </dgm:pt>
    <dgm:pt modelId="{0A1E1B4F-D2C2-4269-A0F6-3FFC50A28178}" type="parTrans" cxnId="{F572DB97-C1BD-4A7F-958A-ECA3999BD9AC}">
      <dgm:prSet/>
      <dgm:spPr/>
      <dgm:t>
        <a:bodyPr/>
        <a:lstStyle/>
        <a:p>
          <a:endParaRPr lang="tr-TR"/>
        </a:p>
      </dgm:t>
    </dgm:pt>
    <dgm:pt modelId="{960B4D1A-A674-4316-B37C-EA05916AD70E}" type="sibTrans" cxnId="{F572DB97-C1BD-4A7F-958A-ECA3999BD9AC}">
      <dgm:prSet/>
      <dgm:spPr/>
      <dgm:t>
        <a:bodyPr/>
        <a:lstStyle/>
        <a:p>
          <a:endParaRPr lang="tr-TR"/>
        </a:p>
      </dgm:t>
    </dgm:pt>
    <dgm:pt modelId="{2A9453BA-9109-49EE-AACF-65ED81B0538C}">
      <dgm:prSet phldrT="[Metin]" custT="1"/>
      <dgm:spPr/>
      <dgm:t>
        <a:bodyPr/>
        <a:lstStyle/>
        <a:p>
          <a:r>
            <a:rPr lang="tr-TR" sz="1400" dirty="0" smtClean="0"/>
            <a:t>Yazım kurallarına dikkat edilmeli</a:t>
          </a:r>
          <a:endParaRPr lang="tr-TR" sz="1400" dirty="0"/>
        </a:p>
      </dgm:t>
    </dgm:pt>
    <dgm:pt modelId="{2DBD87DC-31B8-459F-8131-44A046F1091C}" type="parTrans" cxnId="{DD69E470-BAC6-42ED-977F-C04A118AD33A}">
      <dgm:prSet/>
      <dgm:spPr/>
      <dgm:t>
        <a:bodyPr/>
        <a:lstStyle/>
        <a:p>
          <a:endParaRPr lang="tr-TR"/>
        </a:p>
      </dgm:t>
    </dgm:pt>
    <dgm:pt modelId="{D0F39655-274A-4F8E-8216-532EE5E29258}" type="sibTrans" cxnId="{DD69E470-BAC6-42ED-977F-C04A118AD33A}">
      <dgm:prSet/>
      <dgm:spPr/>
      <dgm:t>
        <a:bodyPr/>
        <a:lstStyle/>
        <a:p>
          <a:endParaRPr lang="tr-TR"/>
        </a:p>
      </dgm:t>
    </dgm:pt>
    <dgm:pt modelId="{177D102E-ABF6-416A-9277-D9BDA9FEB851}">
      <dgm:prSet custT="1"/>
      <dgm:spPr/>
      <dgm:t>
        <a:bodyPr/>
        <a:lstStyle/>
        <a:p>
          <a:r>
            <a:rPr lang="tr-TR" sz="1350" smtClean="0"/>
            <a:t>Başvurulacak pozisyona göre birden fazla düzenlenmeli</a:t>
          </a:r>
          <a:endParaRPr lang="tr-TR" sz="1350" dirty="0"/>
        </a:p>
      </dgm:t>
    </dgm:pt>
    <dgm:pt modelId="{C77738FF-111D-4053-8162-76F62FB69403}" type="parTrans" cxnId="{2BEA1953-6484-4E19-BB93-F9B33C8D8AAE}">
      <dgm:prSet/>
      <dgm:spPr/>
      <dgm:t>
        <a:bodyPr/>
        <a:lstStyle/>
        <a:p>
          <a:endParaRPr lang="tr-TR"/>
        </a:p>
      </dgm:t>
    </dgm:pt>
    <dgm:pt modelId="{2242288E-9D9E-4349-8447-A642162E0A63}" type="sibTrans" cxnId="{2BEA1953-6484-4E19-BB93-F9B33C8D8AAE}">
      <dgm:prSet/>
      <dgm:spPr/>
      <dgm:t>
        <a:bodyPr/>
        <a:lstStyle/>
        <a:p>
          <a:endParaRPr lang="tr-TR"/>
        </a:p>
      </dgm:t>
    </dgm:pt>
    <dgm:pt modelId="{213989EA-45AF-4763-950A-8357CEBB70FB}">
      <dgm:prSet custT="1"/>
      <dgm:spPr/>
      <dgm:t>
        <a:bodyPr/>
        <a:lstStyle/>
        <a:p>
          <a:r>
            <a:rPr lang="tr-TR" sz="1400" dirty="0" smtClean="0"/>
            <a:t>Yetenek ve başarıları ön plana çıkarmalı</a:t>
          </a:r>
          <a:endParaRPr lang="tr-TR" sz="1400" dirty="0"/>
        </a:p>
      </dgm:t>
    </dgm:pt>
    <dgm:pt modelId="{0C76A723-5D3D-4C7F-8EE9-6EC430A70558}" type="parTrans" cxnId="{1B010970-36E6-4B1A-BB67-CED61A4D9466}">
      <dgm:prSet/>
      <dgm:spPr/>
      <dgm:t>
        <a:bodyPr/>
        <a:lstStyle/>
        <a:p>
          <a:endParaRPr lang="tr-TR"/>
        </a:p>
      </dgm:t>
    </dgm:pt>
    <dgm:pt modelId="{69638949-1447-4937-962B-ABBD4235F858}" type="sibTrans" cxnId="{1B010970-36E6-4B1A-BB67-CED61A4D9466}">
      <dgm:prSet/>
      <dgm:spPr/>
      <dgm:t>
        <a:bodyPr/>
        <a:lstStyle/>
        <a:p>
          <a:endParaRPr lang="tr-TR"/>
        </a:p>
      </dgm:t>
    </dgm:pt>
    <dgm:pt modelId="{7372458E-D905-40B2-8389-EDE5A7EEF3C6}">
      <dgm:prSet custT="1"/>
      <dgm:spPr/>
      <dgm:t>
        <a:bodyPr/>
        <a:lstStyle/>
        <a:p>
          <a:r>
            <a:rPr lang="tr-TR" sz="1400" dirty="0" smtClean="0"/>
            <a:t>Güncel olmalı</a:t>
          </a:r>
          <a:endParaRPr lang="tr-TR" sz="1400" dirty="0"/>
        </a:p>
      </dgm:t>
    </dgm:pt>
    <dgm:pt modelId="{7CB01861-EF5C-4F52-9EDE-D30952ED0250}" type="parTrans" cxnId="{4CC80287-1812-47D4-8524-B1D9FE162F5C}">
      <dgm:prSet/>
      <dgm:spPr/>
      <dgm:t>
        <a:bodyPr/>
        <a:lstStyle/>
        <a:p>
          <a:endParaRPr lang="tr-TR"/>
        </a:p>
      </dgm:t>
    </dgm:pt>
    <dgm:pt modelId="{E5251A48-38C0-4AAA-8875-68818F4E9ECE}" type="sibTrans" cxnId="{4CC80287-1812-47D4-8524-B1D9FE162F5C}">
      <dgm:prSet/>
      <dgm:spPr/>
      <dgm:t>
        <a:bodyPr/>
        <a:lstStyle/>
        <a:p>
          <a:endParaRPr lang="tr-TR"/>
        </a:p>
      </dgm:t>
    </dgm:pt>
    <dgm:pt modelId="{23ED65F1-18E3-4489-BB35-1ABBF878853D}">
      <dgm:prSet custT="1"/>
      <dgm:spPr/>
      <dgm:t>
        <a:bodyPr/>
        <a:lstStyle/>
        <a:p>
          <a:r>
            <a:rPr lang="tr-TR" sz="1400" dirty="0" smtClean="0"/>
            <a:t>Okunması zor karakterler kullanılmamalı</a:t>
          </a:r>
          <a:endParaRPr lang="tr-TR" sz="1400" dirty="0"/>
        </a:p>
      </dgm:t>
    </dgm:pt>
    <dgm:pt modelId="{8942775A-2D62-4437-B3A7-3EF71DB0A279}" type="parTrans" cxnId="{2189982E-90FE-48D3-8C40-D730A4AB9B1E}">
      <dgm:prSet/>
      <dgm:spPr/>
      <dgm:t>
        <a:bodyPr/>
        <a:lstStyle/>
        <a:p>
          <a:endParaRPr lang="tr-TR"/>
        </a:p>
      </dgm:t>
    </dgm:pt>
    <dgm:pt modelId="{9F716FA6-1838-41C1-9151-7AD719BE1452}" type="sibTrans" cxnId="{2189982E-90FE-48D3-8C40-D730A4AB9B1E}">
      <dgm:prSet/>
      <dgm:spPr/>
      <dgm:t>
        <a:bodyPr/>
        <a:lstStyle/>
        <a:p>
          <a:endParaRPr lang="tr-TR"/>
        </a:p>
      </dgm:t>
    </dgm:pt>
    <dgm:pt modelId="{5913C378-9A20-4E3A-A3FD-855FF6802FD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400" dirty="0" smtClean="0"/>
        </a:p>
        <a:p>
          <a:pPr marL="0" marR="0" indent="0" defTabSz="914400" eaLnBrk="1" fontAlgn="auto" latinLnBrk="0" hangingPunct="1">
            <a:lnSpc>
              <a:spcPct val="100000"/>
            </a:lnSpc>
            <a:spcBef>
              <a:spcPts val="0"/>
            </a:spcBef>
            <a:spcAft>
              <a:spcPts val="0"/>
            </a:spcAft>
            <a:buClrTx/>
            <a:buSzTx/>
            <a:buFontTx/>
            <a:buNone/>
            <a:tabLst/>
            <a:defRPr/>
          </a:pPr>
          <a:r>
            <a:rPr lang="tr-TR" sz="1400" dirty="0" smtClean="0"/>
            <a:t>Tarih ve imza olmamalı</a:t>
          </a:r>
        </a:p>
        <a:p>
          <a:pPr defTabSz="488950">
            <a:lnSpc>
              <a:spcPct val="90000"/>
            </a:lnSpc>
            <a:spcBef>
              <a:spcPct val="0"/>
            </a:spcBef>
            <a:spcAft>
              <a:spcPct val="35000"/>
            </a:spcAft>
          </a:pPr>
          <a:endParaRPr lang="tr-TR" sz="1400" dirty="0"/>
        </a:p>
      </dgm:t>
    </dgm:pt>
    <dgm:pt modelId="{F947DD1E-2EFE-4F3A-9F88-4D1FCD0C61BC}" type="parTrans" cxnId="{C35AB71B-47E7-473F-A23D-A4820086C328}">
      <dgm:prSet/>
      <dgm:spPr/>
      <dgm:t>
        <a:bodyPr/>
        <a:lstStyle/>
        <a:p>
          <a:endParaRPr lang="tr-TR"/>
        </a:p>
      </dgm:t>
    </dgm:pt>
    <dgm:pt modelId="{FE551056-317E-423F-8770-F3E9D014A6FB}" type="sibTrans" cxnId="{C35AB71B-47E7-473F-A23D-A4820086C328}">
      <dgm:prSet/>
      <dgm:spPr/>
      <dgm:t>
        <a:bodyPr/>
        <a:lstStyle/>
        <a:p>
          <a:endParaRPr lang="tr-TR"/>
        </a:p>
      </dgm:t>
    </dgm:pt>
    <dgm:pt modelId="{C48D8A3C-2A77-4524-BC9C-55C3A02770EA}" type="pres">
      <dgm:prSet presAssocID="{B61BA933-F425-4AF5-9C6C-51B7A3320DA4}" presName="linear" presStyleCnt="0">
        <dgm:presLayoutVars>
          <dgm:dir/>
          <dgm:animLvl val="lvl"/>
          <dgm:resizeHandles val="exact"/>
        </dgm:presLayoutVars>
      </dgm:prSet>
      <dgm:spPr/>
      <dgm:t>
        <a:bodyPr/>
        <a:lstStyle/>
        <a:p>
          <a:endParaRPr lang="tr-TR"/>
        </a:p>
      </dgm:t>
    </dgm:pt>
    <dgm:pt modelId="{799E659F-B1B0-4E39-A1C9-005325C384EB}" type="pres">
      <dgm:prSet presAssocID="{99E474BC-0A38-4A07-8861-2F540DBCEC03}" presName="parentLin" presStyleCnt="0"/>
      <dgm:spPr/>
    </dgm:pt>
    <dgm:pt modelId="{756D890F-7640-405C-9F92-CF531F3D7D9D}" type="pres">
      <dgm:prSet presAssocID="{99E474BC-0A38-4A07-8861-2F540DBCEC03}" presName="parentLeftMargin" presStyleLbl="node1" presStyleIdx="0" presStyleCnt="8"/>
      <dgm:spPr/>
      <dgm:t>
        <a:bodyPr/>
        <a:lstStyle/>
        <a:p>
          <a:endParaRPr lang="tr-TR"/>
        </a:p>
      </dgm:t>
    </dgm:pt>
    <dgm:pt modelId="{5A3E449D-7816-40D0-9855-964C7BB2FDFB}" type="pres">
      <dgm:prSet presAssocID="{99E474BC-0A38-4A07-8861-2F540DBCEC03}" presName="parentText" presStyleLbl="node1" presStyleIdx="0" presStyleCnt="8">
        <dgm:presLayoutVars>
          <dgm:chMax val="0"/>
          <dgm:bulletEnabled val="1"/>
        </dgm:presLayoutVars>
      </dgm:prSet>
      <dgm:spPr/>
      <dgm:t>
        <a:bodyPr/>
        <a:lstStyle/>
        <a:p>
          <a:endParaRPr lang="tr-TR"/>
        </a:p>
      </dgm:t>
    </dgm:pt>
    <dgm:pt modelId="{932E6A22-16D2-45C6-9D90-E65CFF0E74A8}" type="pres">
      <dgm:prSet presAssocID="{99E474BC-0A38-4A07-8861-2F540DBCEC03}" presName="negativeSpace" presStyleCnt="0"/>
      <dgm:spPr/>
    </dgm:pt>
    <dgm:pt modelId="{247362EE-35DD-4096-952B-CF872196E718}" type="pres">
      <dgm:prSet presAssocID="{99E474BC-0A38-4A07-8861-2F540DBCEC03}" presName="childText" presStyleLbl="conFgAcc1" presStyleIdx="0" presStyleCnt="8">
        <dgm:presLayoutVars>
          <dgm:bulletEnabled val="1"/>
        </dgm:presLayoutVars>
      </dgm:prSet>
      <dgm:spPr/>
    </dgm:pt>
    <dgm:pt modelId="{2DBD690E-5567-43D7-A48D-D6A434C5A330}" type="pres">
      <dgm:prSet presAssocID="{D8CD250C-549E-40E6-9F87-B5DD7445CB2C}" presName="spaceBetweenRectangles" presStyleCnt="0"/>
      <dgm:spPr/>
    </dgm:pt>
    <dgm:pt modelId="{B175869E-5768-4592-B9F4-1085D6022FF9}" type="pres">
      <dgm:prSet presAssocID="{33F38057-E743-4A7A-A186-FA5EA5778160}" presName="parentLin" presStyleCnt="0"/>
      <dgm:spPr/>
    </dgm:pt>
    <dgm:pt modelId="{B0909963-CF84-4621-82AD-9D7244675339}" type="pres">
      <dgm:prSet presAssocID="{33F38057-E743-4A7A-A186-FA5EA5778160}" presName="parentLeftMargin" presStyleLbl="node1" presStyleIdx="0" presStyleCnt="8"/>
      <dgm:spPr/>
      <dgm:t>
        <a:bodyPr/>
        <a:lstStyle/>
        <a:p>
          <a:endParaRPr lang="tr-TR"/>
        </a:p>
      </dgm:t>
    </dgm:pt>
    <dgm:pt modelId="{258CF3DA-A630-4A32-A390-4B661962428A}" type="pres">
      <dgm:prSet presAssocID="{33F38057-E743-4A7A-A186-FA5EA5778160}" presName="parentText" presStyleLbl="node1" presStyleIdx="1" presStyleCnt="8">
        <dgm:presLayoutVars>
          <dgm:chMax val="0"/>
          <dgm:bulletEnabled val="1"/>
        </dgm:presLayoutVars>
      </dgm:prSet>
      <dgm:spPr/>
      <dgm:t>
        <a:bodyPr/>
        <a:lstStyle/>
        <a:p>
          <a:endParaRPr lang="tr-TR"/>
        </a:p>
      </dgm:t>
    </dgm:pt>
    <dgm:pt modelId="{487C0BE8-44E7-485B-A199-57B95B456509}" type="pres">
      <dgm:prSet presAssocID="{33F38057-E743-4A7A-A186-FA5EA5778160}" presName="negativeSpace" presStyleCnt="0"/>
      <dgm:spPr/>
    </dgm:pt>
    <dgm:pt modelId="{4571DD1B-7ECE-4477-9BCB-92656851F12B}" type="pres">
      <dgm:prSet presAssocID="{33F38057-E743-4A7A-A186-FA5EA5778160}" presName="childText" presStyleLbl="conFgAcc1" presStyleIdx="1" presStyleCnt="8">
        <dgm:presLayoutVars>
          <dgm:bulletEnabled val="1"/>
        </dgm:presLayoutVars>
      </dgm:prSet>
      <dgm:spPr/>
    </dgm:pt>
    <dgm:pt modelId="{DB96370A-EE8A-4A3D-AB52-2512EE89A568}" type="pres">
      <dgm:prSet presAssocID="{960B4D1A-A674-4316-B37C-EA05916AD70E}" presName="spaceBetweenRectangles" presStyleCnt="0"/>
      <dgm:spPr/>
    </dgm:pt>
    <dgm:pt modelId="{F0761212-4DB9-49BE-9A93-7427E6E828DD}" type="pres">
      <dgm:prSet presAssocID="{2A9453BA-9109-49EE-AACF-65ED81B0538C}" presName="parentLin" presStyleCnt="0"/>
      <dgm:spPr/>
    </dgm:pt>
    <dgm:pt modelId="{13BA00FE-137A-46E8-BD7F-7D52DF26D8D5}" type="pres">
      <dgm:prSet presAssocID="{2A9453BA-9109-49EE-AACF-65ED81B0538C}" presName="parentLeftMargin" presStyleLbl="node1" presStyleIdx="1" presStyleCnt="8"/>
      <dgm:spPr/>
      <dgm:t>
        <a:bodyPr/>
        <a:lstStyle/>
        <a:p>
          <a:endParaRPr lang="tr-TR"/>
        </a:p>
      </dgm:t>
    </dgm:pt>
    <dgm:pt modelId="{3B933734-D1B5-4415-B317-63229B2879DA}" type="pres">
      <dgm:prSet presAssocID="{2A9453BA-9109-49EE-AACF-65ED81B0538C}" presName="parentText" presStyleLbl="node1" presStyleIdx="2" presStyleCnt="8">
        <dgm:presLayoutVars>
          <dgm:chMax val="0"/>
          <dgm:bulletEnabled val="1"/>
        </dgm:presLayoutVars>
      </dgm:prSet>
      <dgm:spPr/>
      <dgm:t>
        <a:bodyPr/>
        <a:lstStyle/>
        <a:p>
          <a:endParaRPr lang="tr-TR"/>
        </a:p>
      </dgm:t>
    </dgm:pt>
    <dgm:pt modelId="{184051C9-4081-4B0D-BA8C-24E8A9279E96}" type="pres">
      <dgm:prSet presAssocID="{2A9453BA-9109-49EE-AACF-65ED81B0538C}" presName="negativeSpace" presStyleCnt="0"/>
      <dgm:spPr/>
    </dgm:pt>
    <dgm:pt modelId="{4EEDE44D-DC2A-4488-BF1E-AC8CBB3B4120}" type="pres">
      <dgm:prSet presAssocID="{2A9453BA-9109-49EE-AACF-65ED81B0538C}" presName="childText" presStyleLbl="conFgAcc1" presStyleIdx="2" presStyleCnt="8">
        <dgm:presLayoutVars>
          <dgm:bulletEnabled val="1"/>
        </dgm:presLayoutVars>
      </dgm:prSet>
      <dgm:spPr/>
    </dgm:pt>
    <dgm:pt modelId="{9B15A420-5E1E-4150-862B-BB7DE8F7AD40}" type="pres">
      <dgm:prSet presAssocID="{D0F39655-274A-4F8E-8216-532EE5E29258}" presName="spaceBetweenRectangles" presStyleCnt="0"/>
      <dgm:spPr/>
    </dgm:pt>
    <dgm:pt modelId="{B2758053-0D84-4498-9037-2EEB12CCE47B}" type="pres">
      <dgm:prSet presAssocID="{177D102E-ABF6-416A-9277-D9BDA9FEB851}" presName="parentLin" presStyleCnt="0"/>
      <dgm:spPr/>
    </dgm:pt>
    <dgm:pt modelId="{0B9BA136-D180-42BF-893F-EA92BE39DC30}" type="pres">
      <dgm:prSet presAssocID="{177D102E-ABF6-416A-9277-D9BDA9FEB851}" presName="parentLeftMargin" presStyleLbl="node1" presStyleIdx="2" presStyleCnt="8"/>
      <dgm:spPr/>
      <dgm:t>
        <a:bodyPr/>
        <a:lstStyle/>
        <a:p>
          <a:endParaRPr lang="tr-TR"/>
        </a:p>
      </dgm:t>
    </dgm:pt>
    <dgm:pt modelId="{6A7A660A-BB7B-4345-8F23-79E3F8CF0599}" type="pres">
      <dgm:prSet presAssocID="{177D102E-ABF6-416A-9277-D9BDA9FEB851}" presName="parentText" presStyleLbl="node1" presStyleIdx="3" presStyleCnt="8" custScaleY="132188">
        <dgm:presLayoutVars>
          <dgm:chMax val="0"/>
          <dgm:bulletEnabled val="1"/>
        </dgm:presLayoutVars>
      </dgm:prSet>
      <dgm:spPr/>
      <dgm:t>
        <a:bodyPr/>
        <a:lstStyle/>
        <a:p>
          <a:endParaRPr lang="tr-TR"/>
        </a:p>
      </dgm:t>
    </dgm:pt>
    <dgm:pt modelId="{E1E06437-30A3-49BA-ACC5-B1BF0DC3C733}" type="pres">
      <dgm:prSet presAssocID="{177D102E-ABF6-416A-9277-D9BDA9FEB851}" presName="negativeSpace" presStyleCnt="0"/>
      <dgm:spPr/>
    </dgm:pt>
    <dgm:pt modelId="{AC8F1722-C773-44AF-A585-7B6DD2EE3745}" type="pres">
      <dgm:prSet presAssocID="{177D102E-ABF6-416A-9277-D9BDA9FEB851}" presName="childText" presStyleLbl="conFgAcc1" presStyleIdx="3" presStyleCnt="8">
        <dgm:presLayoutVars>
          <dgm:bulletEnabled val="1"/>
        </dgm:presLayoutVars>
      </dgm:prSet>
      <dgm:spPr/>
    </dgm:pt>
    <dgm:pt modelId="{525AFCC3-841D-44A3-9723-EC2AFABEC816}" type="pres">
      <dgm:prSet presAssocID="{2242288E-9D9E-4349-8447-A642162E0A63}" presName="spaceBetweenRectangles" presStyleCnt="0"/>
      <dgm:spPr/>
    </dgm:pt>
    <dgm:pt modelId="{B8B09CD8-19A4-4A37-B747-941721D7AC8E}" type="pres">
      <dgm:prSet presAssocID="{213989EA-45AF-4763-950A-8357CEBB70FB}" presName="parentLin" presStyleCnt="0"/>
      <dgm:spPr/>
    </dgm:pt>
    <dgm:pt modelId="{495E822B-46DF-467C-B904-0FC65AF0F9FD}" type="pres">
      <dgm:prSet presAssocID="{213989EA-45AF-4763-950A-8357CEBB70FB}" presName="parentLeftMargin" presStyleLbl="node1" presStyleIdx="3" presStyleCnt="8"/>
      <dgm:spPr/>
      <dgm:t>
        <a:bodyPr/>
        <a:lstStyle/>
        <a:p>
          <a:endParaRPr lang="tr-TR"/>
        </a:p>
      </dgm:t>
    </dgm:pt>
    <dgm:pt modelId="{1EBEFB08-0A1C-4DDE-BFCF-E18039012305}" type="pres">
      <dgm:prSet presAssocID="{213989EA-45AF-4763-950A-8357CEBB70FB}" presName="parentText" presStyleLbl="node1" presStyleIdx="4" presStyleCnt="8">
        <dgm:presLayoutVars>
          <dgm:chMax val="0"/>
          <dgm:bulletEnabled val="1"/>
        </dgm:presLayoutVars>
      </dgm:prSet>
      <dgm:spPr/>
      <dgm:t>
        <a:bodyPr/>
        <a:lstStyle/>
        <a:p>
          <a:endParaRPr lang="tr-TR"/>
        </a:p>
      </dgm:t>
    </dgm:pt>
    <dgm:pt modelId="{7FD62604-561C-4EFE-8F8C-82C1CE76D642}" type="pres">
      <dgm:prSet presAssocID="{213989EA-45AF-4763-950A-8357CEBB70FB}" presName="negativeSpace" presStyleCnt="0"/>
      <dgm:spPr/>
    </dgm:pt>
    <dgm:pt modelId="{5EEF2D42-64D6-4E96-96F0-BF998E720282}" type="pres">
      <dgm:prSet presAssocID="{213989EA-45AF-4763-950A-8357CEBB70FB}" presName="childText" presStyleLbl="conFgAcc1" presStyleIdx="4" presStyleCnt="8">
        <dgm:presLayoutVars>
          <dgm:bulletEnabled val="1"/>
        </dgm:presLayoutVars>
      </dgm:prSet>
      <dgm:spPr/>
    </dgm:pt>
    <dgm:pt modelId="{11B0729C-ACA1-4D41-90BE-18DA15F0B3B0}" type="pres">
      <dgm:prSet presAssocID="{69638949-1447-4937-962B-ABBD4235F858}" presName="spaceBetweenRectangles" presStyleCnt="0"/>
      <dgm:spPr/>
    </dgm:pt>
    <dgm:pt modelId="{6964FE48-641A-4235-814D-8A054D990F0E}" type="pres">
      <dgm:prSet presAssocID="{7372458E-D905-40B2-8389-EDE5A7EEF3C6}" presName="parentLin" presStyleCnt="0"/>
      <dgm:spPr/>
    </dgm:pt>
    <dgm:pt modelId="{28D2EF85-8ACB-4FB1-9005-F1D5F0BC7CCF}" type="pres">
      <dgm:prSet presAssocID="{7372458E-D905-40B2-8389-EDE5A7EEF3C6}" presName="parentLeftMargin" presStyleLbl="node1" presStyleIdx="4" presStyleCnt="8"/>
      <dgm:spPr/>
      <dgm:t>
        <a:bodyPr/>
        <a:lstStyle/>
        <a:p>
          <a:endParaRPr lang="tr-TR"/>
        </a:p>
      </dgm:t>
    </dgm:pt>
    <dgm:pt modelId="{FA281DCB-58C8-40B3-A962-FBA58AA308AA}" type="pres">
      <dgm:prSet presAssocID="{7372458E-D905-40B2-8389-EDE5A7EEF3C6}" presName="parentText" presStyleLbl="node1" presStyleIdx="5" presStyleCnt="8">
        <dgm:presLayoutVars>
          <dgm:chMax val="0"/>
          <dgm:bulletEnabled val="1"/>
        </dgm:presLayoutVars>
      </dgm:prSet>
      <dgm:spPr/>
      <dgm:t>
        <a:bodyPr/>
        <a:lstStyle/>
        <a:p>
          <a:endParaRPr lang="tr-TR"/>
        </a:p>
      </dgm:t>
    </dgm:pt>
    <dgm:pt modelId="{26B28E9A-3458-40C1-A09D-049070F48E23}" type="pres">
      <dgm:prSet presAssocID="{7372458E-D905-40B2-8389-EDE5A7EEF3C6}" presName="negativeSpace" presStyleCnt="0"/>
      <dgm:spPr/>
    </dgm:pt>
    <dgm:pt modelId="{5E00DC4B-EA1D-43D0-B7EE-6262AF56F84F}" type="pres">
      <dgm:prSet presAssocID="{7372458E-D905-40B2-8389-EDE5A7EEF3C6}" presName="childText" presStyleLbl="conFgAcc1" presStyleIdx="5" presStyleCnt="8">
        <dgm:presLayoutVars>
          <dgm:bulletEnabled val="1"/>
        </dgm:presLayoutVars>
      </dgm:prSet>
      <dgm:spPr/>
    </dgm:pt>
    <dgm:pt modelId="{6ECD0E28-1989-4C28-9D49-2FB163AE8B87}" type="pres">
      <dgm:prSet presAssocID="{E5251A48-38C0-4AAA-8875-68818F4E9ECE}" presName="spaceBetweenRectangles" presStyleCnt="0"/>
      <dgm:spPr/>
    </dgm:pt>
    <dgm:pt modelId="{30EA18C0-0DE2-4683-9600-F2477CB60421}" type="pres">
      <dgm:prSet presAssocID="{23ED65F1-18E3-4489-BB35-1ABBF878853D}" presName="parentLin" presStyleCnt="0"/>
      <dgm:spPr/>
    </dgm:pt>
    <dgm:pt modelId="{2AD37CDA-BE5C-4CA8-9A9D-DE6F74ED3463}" type="pres">
      <dgm:prSet presAssocID="{23ED65F1-18E3-4489-BB35-1ABBF878853D}" presName="parentLeftMargin" presStyleLbl="node1" presStyleIdx="5" presStyleCnt="8"/>
      <dgm:spPr/>
      <dgm:t>
        <a:bodyPr/>
        <a:lstStyle/>
        <a:p>
          <a:endParaRPr lang="tr-TR"/>
        </a:p>
      </dgm:t>
    </dgm:pt>
    <dgm:pt modelId="{B27BFAFA-B46C-40FE-BFE2-14134098AE04}" type="pres">
      <dgm:prSet presAssocID="{23ED65F1-18E3-4489-BB35-1ABBF878853D}" presName="parentText" presStyleLbl="node1" presStyleIdx="6" presStyleCnt="8">
        <dgm:presLayoutVars>
          <dgm:chMax val="0"/>
          <dgm:bulletEnabled val="1"/>
        </dgm:presLayoutVars>
      </dgm:prSet>
      <dgm:spPr/>
      <dgm:t>
        <a:bodyPr/>
        <a:lstStyle/>
        <a:p>
          <a:endParaRPr lang="tr-TR"/>
        </a:p>
      </dgm:t>
    </dgm:pt>
    <dgm:pt modelId="{146F6153-F9DA-4370-B9B7-EB383100D898}" type="pres">
      <dgm:prSet presAssocID="{23ED65F1-18E3-4489-BB35-1ABBF878853D}" presName="negativeSpace" presStyleCnt="0"/>
      <dgm:spPr/>
    </dgm:pt>
    <dgm:pt modelId="{F6699324-6843-4F6B-9D04-52C2BC823328}" type="pres">
      <dgm:prSet presAssocID="{23ED65F1-18E3-4489-BB35-1ABBF878853D}" presName="childText" presStyleLbl="conFgAcc1" presStyleIdx="6" presStyleCnt="8">
        <dgm:presLayoutVars>
          <dgm:bulletEnabled val="1"/>
        </dgm:presLayoutVars>
      </dgm:prSet>
      <dgm:spPr/>
    </dgm:pt>
    <dgm:pt modelId="{F3C37E7C-191E-4C8B-940A-2EAC4C03F6E6}" type="pres">
      <dgm:prSet presAssocID="{9F716FA6-1838-41C1-9151-7AD719BE1452}" presName="spaceBetweenRectangles" presStyleCnt="0"/>
      <dgm:spPr/>
    </dgm:pt>
    <dgm:pt modelId="{38BF6562-0F56-4B2D-A447-F345750241C9}" type="pres">
      <dgm:prSet presAssocID="{5913C378-9A20-4E3A-A3FD-855FF6802FDA}" presName="parentLin" presStyleCnt="0"/>
      <dgm:spPr/>
    </dgm:pt>
    <dgm:pt modelId="{6B877DC1-94B0-45BE-AFBE-0CC08853D180}" type="pres">
      <dgm:prSet presAssocID="{5913C378-9A20-4E3A-A3FD-855FF6802FDA}" presName="parentLeftMargin" presStyleLbl="node1" presStyleIdx="6" presStyleCnt="8"/>
      <dgm:spPr/>
      <dgm:t>
        <a:bodyPr/>
        <a:lstStyle/>
        <a:p>
          <a:endParaRPr lang="tr-TR"/>
        </a:p>
      </dgm:t>
    </dgm:pt>
    <dgm:pt modelId="{A9EE6711-A1D1-4CD9-91FD-07AB91245924}" type="pres">
      <dgm:prSet presAssocID="{5913C378-9A20-4E3A-A3FD-855FF6802FDA}" presName="parentText" presStyleLbl="node1" presStyleIdx="7" presStyleCnt="8">
        <dgm:presLayoutVars>
          <dgm:chMax val="0"/>
          <dgm:bulletEnabled val="1"/>
        </dgm:presLayoutVars>
      </dgm:prSet>
      <dgm:spPr/>
      <dgm:t>
        <a:bodyPr/>
        <a:lstStyle/>
        <a:p>
          <a:endParaRPr lang="tr-TR"/>
        </a:p>
      </dgm:t>
    </dgm:pt>
    <dgm:pt modelId="{E3ED12B7-B7B0-483D-9BAE-B1C6D9CC8F0E}" type="pres">
      <dgm:prSet presAssocID="{5913C378-9A20-4E3A-A3FD-855FF6802FDA}" presName="negativeSpace" presStyleCnt="0"/>
      <dgm:spPr/>
    </dgm:pt>
    <dgm:pt modelId="{1A9F91B1-979E-4A6F-A107-6CBD65AD612B}" type="pres">
      <dgm:prSet presAssocID="{5913C378-9A20-4E3A-A3FD-855FF6802FDA}" presName="childText" presStyleLbl="conFgAcc1" presStyleIdx="7" presStyleCnt="8">
        <dgm:presLayoutVars>
          <dgm:bulletEnabled val="1"/>
        </dgm:presLayoutVars>
      </dgm:prSet>
      <dgm:spPr/>
    </dgm:pt>
  </dgm:ptLst>
  <dgm:cxnLst>
    <dgm:cxn modelId="{C35AB71B-47E7-473F-A23D-A4820086C328}" srcId="{B61BA933-F425-4AF5-9C6C-51B7A3320DA4}" destId="{5913C378-9A20-4E3A-A3FD-855FF6802FDA}" srcOrd="7" destOrd="0" parTransId="{F947DD1E-2EFE-4F3A-9F88-4D1FCD0C61BC}" sibTransId="{FE551056-317E-423F-8770-F3E9D014A6FB}"/>
    <dgm:cxn modelId="{E9439C33-BFE2-495F-AFD3-BC39EB0B6D8C}" type="presOf" srcId="{99E474BC-0A38-4A07-8861-2F540DBCEC03}" destId="{756D890F-7640-405C-9F92-CF531F3D7D9D}" srcOrd="0" destOrd="0" presId="urn:microsoft.com/office/officeart/2005/8/layout/list1"/>
    <dgm:cxn modelId="{A82E92FD-F424-4F41-B619-0651CD21EADE}" type="presOf" srcId="{213989EA-45AF-4763-950A-8357CEBB70FB}" destId="{1EBEFB08-0A1C-4DDE-BFCF-E18039012305}" srcOrd="1" destOrd="0" presId="urn:microsoft.com/office/officeart/2005/8/layout/list1"/>
    <dgm:cxn modelId="{1B010970-36E6-4B1A-BB67-CED61A4D9466}" srcId="{B61BA933-F425-4AF5-9C6C-51B7A3320DA4}" destId="{213989EA-45AF-4763-950A-8357CEBB70FB}" srcOrd="4" destOrd="0" parTransId="{0C76A723-5D3D-4C7F-8EE9-6EC430A70558}" sibTransId="{69638949-1447-4937-962B-ABBD4235F858}"/>
    <dgm:cxn modelId="{E773044E-8B69-40B8-9078-3F55E09C76E5}" type="presOf" srcId="{23ED65F1-18E3-4489-BB35-1ABBF878853D}" destId="{2AD37CDA-BE5C-4CA8-9A9D-DE6F74ED3463}" srcOrd="0" destOrd="0" presId="urn:microsoft.com/office/officeart/2005/8/layout/list1"/>
    <dgm:cxn modelId="{BEA2919A-0B02-4558-BE32-D8A754B0F6E4}" type="presOf" srcId="{B61BA933-F425-4AF5-9C6C-51B7A3320DA4}" destId="{C48D8A3C-2A77-4524-BC9C-55C3A02770EA}" srcOrd="0" destOrd="0" presId="urn:microsoft.com/office/officeart/2005/8/layout/list1"/>
    <dgm:cxn modelId="{F7C8C2F6-EB8A-4A1F-A6F0-895CD6A4479E}" type="presOf" srcId="{5913C378-9A20-4E3A-A3FD-855FF6802FDA}" destId="{6B877DC1-94B0-45BE-AFBE-0CC08853D180}" srcOrd="0" destOrd="0" presId="urn:microsoft.com/office/officeart/2005/8/layout/list1"/>
    <dgm:cxn modelId="{2189982E-90FE-48D3-8C40-D730A4AB9B1E}" srcId="{B61BA933-F425-4AF5-9C6C-51B7A3320DA4}" destId="{23ED65F1-18E3-4489-BB35-1ABBF878853D}" srcOrd="6" destOrd="0" parTransId="{8942775A-2D62-4437-B3A7-3EF71DB0A279}" sibTransId="{9F716FA6-1838-41C1-9151-7AD719BE1452}"/>
    <dgm:cxn modelId="{FDAB31D1-08ED-4A30-8311-2D17775A0F40}" type="presOf" srcId="{177D102E-ABF6-416A-9277-D9BDA9FEB851}" destId="{0B9BA136-D180-42BF-893F-EA92BE39DC30}" srcOrd="0" destOrd="0" presId="urn:microsoft.com/office/officeart/2005/8/layout/list1"/>
    <dgm:cxn modelId="{90D8610D-EF80-4508-B3EC-91B4BEF891F7}" type="presOf" srcId="{2A9453BA-9109-49EE-AACF-65ED81B0538C}" destId="{13BA00FE-137A-46E8-BD7F-7D52DF26D8D5}" srcOrd="0" destOrd="0" presId="urn:microsoft.com/office/officeart/2005/8/layout/list1"/>
    <dgm:cxn modelId="{89E9FCCF-2E3D-4074-8145-BE4C13EA330D}" srcId="{B61BA933-F425-4AF5-9C6C-51B7A3320DA4}" destId="{99E474BC-0A38-4A07-8861-2F540DBCEC03}" srcOrd="0" destOrd="0" parTransId="{E8B8E3FC-FFE2-45FC-B672-07B18F4FBB0D}" sibTransId="{D8CD250C-549E-40E6-9F87-B5DD7445CB2C}"/>
    <dgm:cxn modelId="{DD69E470-BAC6-42ED-977F-C04A118AD33A}" srcId="{B61BA933-F425-4AF5-9C6C-51B7A3320DA4}" destId="{2A9453BA-9109-49EE-AACF-65ED81B0538C}" srcOrd="2" destOrd="0" parTransId="{2DBD87DC-31B8-459F-8131-44A046F1091C}" sibTransId="{D0F39655-274A-4F8E-8216-532EE5E29258}"/>
    <dgm:cxn modelId="{4CC80287-1812-47D4-8524-B1D9FE162F5C}" srcId="{B61BA933-F425-4AF5-9C6C-51B7A3320DA4}" destId="{7372458E-D905-40B2-8389-EDE5A7EEF3C6}" srcOrd="5" destOrd="0" parTransId="{7CB01861-EF5C-4F52-9EDE-D30952ED0250}" sibTransId="{E5251A48-38C0-4AAA-8875-68818F4E9ECE}"/>
    <dgm:cxn modelId="{731B36CB-4C3E-4A0E-B7C5-DA53CD1850E1}" type="presOf" srcId="{7372458E-D905-40B2-8389-EDE5A7EEF3C6}" destId="{28D2EF85-8ACB-4FB1-9005-F1D5F0BC7CCF}" srcOrd="0" destOrd="0" presId="urn:microsoft.com/office/officeart/2005/8/layout/list1"/>
    <dgm:cxn modelId="{AD5AEB2A-6BD9-497D-9195-9D1BF01700D5}" type="presOf" srcId="{99E474BC-0A38-4A07-8861-2F540DBCEC03}" destId="{5A3E449D-7816-40D0-9855-964C7BB2FDFB}" srcOrd="1" destOrd="0" presId="urn:microsoft.com/office/officeart/2005/8/layout/list1"/>
    <dgm:cxn modelId="{F572DB97-C1BD-4A7F-958A-ECA3999BD9AC}" srcId="{B61BA933-F425-4AF5-9C6C-51B7A3320DA4}" destId="{33F38057-E743-4A7A-A186-FA5EA5778160}" srcOrd="1" destOrd="0" parTransId="{0A1E1B4F-D2C2-4269-A0F6-3FFC50A28178}" sibTransId="{960B4D1A-A674-4316-B37C-EA05916AD70E}"/>
    <dgm:cxn modelId="{1E13F19D-5B72-4439-824E-3AD956A8FB7D}" type="presOf" srcId="{33F38057-E743-4A7A-A186-FA5EA5778160}" destId="{258CF3DA-A630-4A32-A390-4B661962428A}" srcOrd="1" destOrd="0" presId="urn:microsoft.com/office/officeart/2005/8/layout/list1"/>
    <dgm:cxn modelId="{925519A0-3DE6-4960-885F-1B42DA4D19D0}" type="presOf" srcId="{23ED65F1-18E3-4489-BB35-1ABBF878853D}" destId="{B27BFAFA-B46C-40FE-BFE2-14134098AE04}" srcOrd="1" destOrd="0" presId="urn:microsoft.com/office/officeart/2005/8/layout/list1"/>
    <dgm:cxn modelId="{A8271DF4-CADA-43FB-AFC3-BA63668C08D9}" type="presOf" srcId="{2A9453BA-9109-49EE-AACF-65ED81B0538C}" destId="{3B933734-D1B5-4415-B317-63229B2879DA}" srcOrd="1" destOrd="0" presId="urn:microsoft.com/office/officeart/2005/8/layout/list1"/>
    <dgm:cxn modelId="{EC05D1EF-2F6B-427E-BFD3-7CBC2EFF4DFF}" type="presOf" srcId="{33F38057-E743-4A7A-A186-FA5EA5778160}" destId="{B0909963-CF84-4621-82AD-9D7244675339}" srcOrd="0" destOrd="0" presId="urn:microsoft.com/office/officeart/2005/8/layout/list1"/>
    <dgm:cxn modelId="{84592E8D-0AE9-427D-AA60-39807919B30E}" type="presOf" srcId="{177D102E-ABF6-416A-9277-D9BDA9FEB851}" destId="{6A7A660A-BB7B-4345-8F23-79E3F8CF0599}" srcOrd="1" destOrd="0" presId="urn:microsoft.com/office/officeart/2005/8/layout/list1"/>
    <dgm:cxn modelId="{2FD5681B-0051-4242-B69E-879BD9D3146F}" type="presOf" srcId="{5913C378-9A20-4E3A-A3FD-855FF6802FDA}" destId="{A9EE6711-A1D1-4CD9-91FD-07AB91245924}" srcOrd="1" destOrd="0" presId="urn:microsoft.com/office/officeart/2005/8/layout/list1"/>
    <dgm:cxn modelId="{C3939698-98C6-4BF6-84A9-A2D36E549EB8}" type="presOf" srcId="{213989EA-45AF-4763-950A-8357CEBB70FB}" destId="{495E822B-46DF-467C-B904-0FC65AF0F9FD}" srcOrd="0" destOrd="0" presId="urn:microsoft.com/office/officeart/2005/8/layout/list1"/>
    <dgm:cxn modelId="{C12BDCFB-ECCD-4DCB-AFC5-FF21A92AFA2B}" type="presOf" srcId="{7372458E-D905-40B2-8389-EDE5A7EEF3C6}" destId="{FA281DCB-58C8-40B3-A962-FBA58AA308AA}" srcOrd="1" destOrd="0" presId="urn:microsoft.com/office/officeart/2005/8/layout/list1"/>
    <dgm:cxn modelId="{2BEA1953-6484-4E19-BB93-F9B33C8D8AAE}" srcId="{B61BA933-F425-4AF5-9C6C-51B7A3320DA4}" destId="{177D102E-ABF6-416A-9277-D9BDA9FEB851}" srcOrd="3" destOrd="0" parTransId="{C77738FF-111D-4053-8162-76F62FB69403}" sibTransId="{2242288E-9D9E-4349-8447-A642162E0A63}"/>
    <dgm:cxn modelId="{C41619C0-AABA-4E4A-B9F1-8A54E51ABAD6}" type="presParOf" srcId="{C48D8A3C-2A77-4524-BC9C-55C3A02770EA}" destId="{799E659F-B1B0-4E39-A1C9-005325C384EB}" srcOrd="0" destOrd="0" presId="urn:microsoft.com/office/officeart/2005/8/layout/list1"/>
    <dgm:cxn modelId="{B693BE79-DF32-46A1-B747-BAAE0887DAFF}" type="presParOf" srcId="{799E659F-B1B0-4E39-A1C9-005325C384EB}" destId="{756D890F-7640-405C-9F92-CF531F3D7D9D}" srcOrd="0" destOrd="0" presId="urn:microsoft.com/office/officeart/2005/8/layout/list1"/>
    <dgm:cxn modelId="{2471D431-BD1E-4E1D-BBEC-EAEB50490B53}" type="presParOf" srcId="{799E659F-B1B0-4E39-A1C9-005325C384EB}" destId="{5A3E449D-7816-40D0-9855-964C7BB2FDFB}" srcOrd="1" destOrd="0" presId="urn:microsoft.com/office/officeart/2005/8/layout/list1"/>
    <dgm:cxn modelId="{71436527-83D7-487F-AE8A-E75F9BE940D3}" type="presParOf" srcId="{C48D8A3C-2A77-4524-BC9C-55C3A02770EA}" destId="{932E6A22-16D2-45C6-9D90-E65CFF0E74A8}" srcOrd="1" destOrd="0" presId="urn:microsoft.com/office/officeart/2005/8/layout/list1"/>
    <dgm:cxn modelId="{B72F89F8-1FE6-44FD-B213-2FE4972573E9}" type="presParOf" srcId="{C48D8A3C-2A77-4524-BC9C-55C3A02770EA}" destId="{247362EE-35DD-4096-952B-CF872196E718}" srcOrd="2" destOrd="0" presId="urn:microsoft.com/office/officeart/2005/8/layout/list1"/>
    <dgm:cxn modelId="{D156ABF5-A9B0-4388-8BB0-81871AC6C2C6}" type="presParOf" srcId="{C48D8A3C-2A77-4524-BC9C-55C3A02770EA}" destId="{2DBD690E-5567-43D7-A48D-D6A434C5A330}" srcOrd="3" destOrd="0" presId="urn:microsoft.com/office/officeart/2005/8/layout/list1"/>
    <dgm:cxn modelId="{6D2AAED9-6D20-4BCB-93A5-3871698BF843}" type="presParOf" srcId="{C48D8A3C-2A77-4524-BC9C-55C3A02770EA}" destId="{B175869E-5768-4592-B9F4-1085D6022FF9}" srcOrd="4" destOrd="0" presId="urn:microsoft.com/office/officeart/2005/8/layout/list1"/>
    <dgm:cxn modelId="{1736E71C-464C-49CA-8CBE-DEE9CF29A38C}" type="presParOf" srcId="{B175869E-5768-4592-B9F4-1085D6022FF9}" destId="{B0909963-CF84-4621-82AD-9D7244675339}" srcOrd="0" destOrd="0" presId="urn:microsoft.com/office/officeart/2005/8/layout/list1"/>
    <dgm:cxn modelId="{328AC6AF-4CA7-45CE-B31B-39B782A87C11}" type="presParOf" srcId="{B175869E-5768-4592-B9F4-1085D6022FF9}" destId="{258CF3DA-A630-4A32-A390-4B661962428A}" srcOrd="1" destOrd="0" presId="urn:microsoft.com/office/officeart/2005/8/layout/list1"/>
    <dgm:cxn modelId="{572F1052-3191-4604-B1DE-20644E608C66}" type="presParOf" srcId="{C48D8A3C-2A77-4524-BC9C-55C3A02770EA}" destId="{487C0BE8-44E7-485B-A199-57B95B456509}" srcOrd="5" destOrd="0" presId="urn:microsoft.com/office/officeart/2005/8/layout/list1"/>
    <dgm:cxn modelId="{55E22859-7A77-4C71-820E-2DE061E4A348}" type="presParOf" srcId="{C48D8A3C-2A77-4524-BC9C-55C3A02770EA}" destId="{4571DD1B-7ECE-4477-9BCB-92656851F12B}" srcOrd="6" destOrd="0" presId="urn:microsoft.com/office/officeart/2005/8/layout/list1"/>
    <dgm:cxn modelId="{992F4083-76FA-441D-B6FA-54B8AC23D54A}" type="presParOf" srcId="{C48D8A3C-2A77-4524-BC9C-55C3A02770EA}" destId="{DB96370A-EE8A-4A3D-AB52-2512EE89A568}" srcOrd="7" destOrd="0" presId="urn:microsoft.com/office/officeart/2005/8/layout/list1"/>
    <dgm:cxn modelId="{B27EFF1B-BCD0-47D4-808A-BC02CEF34F6D}" type="presParOf" srcId="{C48D8A3C-2A77-4524-BC9C-55C3A02770EA}" destId="{F0761212-4DB9-49BE-9A93-7427E6E828DD}" srcOrd="8" destOrd="0" presId="urn:microsoft.com/office/officeart/2005/8/layout/list1"/>
    <dgm:cxn modelId="{AFDAAE49-9EBE-4A27-8B60-F81E6037FFD7}" type="presParOf" srcId="{F0761212-4DB9-49BE-9A93-7427E6E828DD}" destId="{13BA00FE-137A-46E8-BD7F-7D52DF26D8D5}" srcOrd="0" destOrd="0" presId="urn:microsoft.com/office/officeart/2005/8/layout/list1"/>
    <dgm:cxn modelId="{09C9D9AC-3019-4191-A7F8-26D1F0230849}" type="presParOf" srcId="{F0761212-4DB9-49BE-9A93-7427E6E828DD}" destId="{3B933734-D1B5-4415-B317-63229B2879DA}" srcOrd="1" destOrd="0" presId="urn:microsoft.com/office/officeart/2005/8/layout/list1"/>
    <dgm:cxn modelId="{0E25B897-FDEE-40F8-BD62-5F8F13729B67}" type="presParOf" srcId="{C48D8A3C-2A77-4524-BC9C-55C3A02770EA}" destId="{184051C9-4081-4B0D-BA8C-24E8A9279E96}" srcOrd="9" destOrd="0" presId="urn:microsoft.com/office/officeart/2005/8/layout/list1"/>
    <dgm:cxn modelId="{4745AD8E-B4B1-426D-8A66-C494FD7E9187}" type="presParOf" srcId="{C48D8A3C-2A77-4524-BC9C-55C3A02770EA}" destId="{4EEDE44D-DC2A-4488-BF1E-AC8CBB3B4120}" srcOrd="10" destOrd="0" presId="urn:microsoft.com/office/officeart/2005/8/layout/list1"/>
    <dgm:cxn modelId="{9AB30254-DF93-4A3C-9C8F-AE15AAB60B52}" type="presParOf" srcId="{C48D8A3C-2A77-4524-BC9C-55C3A02770EA}" destId="{9B15A420-5E1E-4150-862B-BB7DE8F7AD40}" srcOrd="11" destOrd="0" presId="urn:microsoft.com/office/officeart/2005/8/layout/list1"/>
    <dgm:cxn modelId="{32FE6902-A5D0-42C9-A629-5043EC879D7E}" type="presParOf" srcId="{C48D8A3C-2A77-4524-BC9C-55C3A02770EA}" destId="{B2758053-0D84-4498-9037-2EEB12CCE47B}" srcOrd="12" destOrd="0" presId="urn:microsoft.com/office/officeart/2005/8/layout/list1"/>
    <dgm:cxn modelId="{249A7F05-A5D1-4CB5-B7C8-12771A2D53A7}" type="presParOf" srcId="{B2758053-0D84-4498-9037-2EEB12CCE47B}" destId="{0B9BA136-D180-42BF-893F-EA92BE39DC30}" srcOrd="0" destOrd="0" presId="urn:microsoft.com/office/officeart/2005/8/layout/list1"/>
    <dgm:cxn modelId="{CFD0DF4A-5829-46F7-B44C-38E66D9901F2}" type="presParOf" srcId="{B2758053-0D84-4498-9037-2EEB12CCE47B}" destId="{6A7A660A-BB7B-4345-8F23-79E3F8CF0599}" srcOrd="1" destOrd="0" presId="urn:microsoft.com/office/officeart/2005/8/layout/list1"/>
    <dgm:cxn modelId="{48A5AF12-370D-46BC-BA3C-0B22074AB61A}" type="presParOf" srcId="{C48D8A3C-2A77-4524-BC9C-55C3A02770EA}" destId="{E1E06437-30A3-49BA-ACC5-B1BF0DC3C733}" srcOrd="13" destOrd="0" presId="urn:microsoft.com/office/officeart/2005/8/layout/list1"/>
    <dgm:cxn modelId="{2542F01D-2D32-49F6-B088-7ED020D9E427}" type="presParOf" srcId="{C48D8A3C-2A77-4524-BC9C-55C3A02770EA}" destId="{AC8F1722-C773-44AF-A585-7B6DD2EE3745}" srcOrd="14" destOrd="0" presId="urn:microsoft.com/office/officeart/2005/8/layout/list1"/>
    <dgm:cxn modelId="{4DFA4822-3106-41BA-985C-F7C7E8AF01CD}" type="presParOf" srcId="{C48D8A3C-2A77-4524-BC9C-55C3A02770EA}" destId="{525AFCC3-841D-44A3-9723-EC2AFABEC816}" srcOrd="15" destOrd="0" presId="urn:microsoft.com/office/officeart/2005/8/layout/list1"/>
    <dgm:cxn modelId="{2E04694A-0C62-4A86-B726-510907C36056}" type="presParOf" srcId="{C48D8A3C-2A77-4524-BC9C-55C3A02770EA}" destId="{B8B09CD8-19A4-4A37-B747-941721D7AC8E}" srcOrd="16" destOrd="0" presId="urn:microsoft.com/office/officeart/2005/8/layout/list1"/>
    <dgm:cxn modelId="{9866BC2C-6BEB-4C31-BD07-CC8CD5367438}" type="presParOf" srcId="{B8B09CD8-19A4-4A37-B747-941721D7AC8E}" destId="{495E822B-46DF-467C-B904-0FC65AF0F9FD}" srcOrd="0" destOrd="0" presId="urn:microsoft.com/office/officeart/2005/8/layout/list1"/>
    <dgm:cxn modelId="{5CFF31C0-4149-43E8-972F-F63AF8B79C39}" type="presParOf" srcId="{B8B09CD8-19A4-4A37-B747-941721D7AC8E}" destId="{1EBEFB08-0A1C-4DDE-BFCF-E18039012305}" srcOrd="1" destOrd="0" presId="urn:microsoft.com/office/officeart/2005/8/layout/list1"/>
    <dgm:cxn modelId="{0554CC5E-97AB-444B-A967-F43F0C03675A}" type="presParOf" srcId="{C48D8A3C-2A77-4524-BC9C-55C3A02770EA}" destId="{7FD62604-561C-4EFE-8F8C-82C1CE76D642}" srcOrd="17" destOrd="0" presId="urn:microsoft.com/office/officeart/2005/8/layout/list1"/>
    <dgm:cxn modelId="{83C134D2-A0AD-415B-BC6B-3CA4018B7FB8}" type="presParOf" srcId="{C48D8A3C-2A77-4524-BC9C-55C3A02770EA}" destId="{5EEF2D42-64D6-4E96-96F0-BF998E720282}" srcOrd="18" destOrd="0" presId="urn:microsoft.com/office/officeart/2005/8/layout/list1"/>
    <dgm:cxn modelId="{41357666-5C08-4E4B-B2E6-3A7B5AA6F82D}" type="presParOf" srcId="{C48D8A3C-2A77-4524-BC9C-55C3A02770EA}" destId="{11B0729C-ACA1-4D41-90BE-18DA15F0B3B0}" srcOrd="19" destOrd="0" presId="urn:microsoft.com/office/officeart/2005/8/layout/list1"/>
    <dgm:cxn modelId="{7A2C3EF8-51DA-4A1C-9406-7F975479C574}" type="presParOf" srcId="{C48D8A3C-2A77-4524-BC9C-55C3A02770EA}" destId="{6964FE48-641A-4235-814D-8A054D990F0E}" srcOrd="20" destOrd="0" presId="urn:microsoft.com/office/officeart/2005/8/layout/list1"/>
    <dgm:cxn modelId="{EAF61470-4FE7-4266-A301-955D276DA5E4}" type="presParOf" srcId="{6964FE48-641A-4235-814D-8A054D990F0E}" destId="{28D2EF85-8ACB-4FB1-9005-F1D5F0BC7CCF}" srcOrd="0" destOrd="0" presId="urn:microsoft.com/office/officeart/2005/8/layout/list1"/>
    <dgm:cxn modelId="{748B4BAF-D5DB-4477-BC04-BF08EF4947D7}" type="presParOf" srcId="{6964FE48-641A-4235-814D-8A054D990F0E}" destId="{FA281DCB-58C8-40B3-A962-FBA58AA308AA}" srcOrd="1" destOrd="0" presId="urn:microsoft.com/office/officeart/2005/8/layout/list1"/>
    <dgm:cxn modelId="{12C418B3-840D-4C3A-A4EE-8EA75D8945C3}" type="presParOf" srcId="{C48D8A3C-2A77-4524-BC9C-55C3A02770EA}" destId="{26B28E9A-3458-40C1-A09D-049070F48E23}" srcOrd="21" destOrd="0" presId="urn:microsoft.com/office/officeart/2005/8/layout/list1"/>
    <dgm:cxn modelId="{93E93DAC-7EC8-42E2-A4FE-18F0462E99A4}" type="presParOf" srcId="{C48D8A3C-2A77-4524-BC9C-55C3A02770EA}" destId="{5E00DC4B-EA1D-43D0-B7EE-6262AF56F84F}" srcOrd="22" destOrd="0" presId="urn:microsoft.com/office/officeart/2005/8/layout/list1"/>
    <dgm:cxn modelId="{9DBB908E-5BA9-4F04-B648-37AE9E0DD603}" type="presParOf" srcId="{C48D8A3C-2A77-4524-BC9C-55C3A02770EA}" destId="{6ECD0E28-1989-4C28-9D49-2FB163AE8B87}" srcOrd="23" destOrd="0" presId="urn:microsoft.com/office/officeart/2005/8/layout/list1"/>
    <dgm:cxn modelId="{3DD55A97-12DA-4A6B-8E1D-AC5D1A91C4A6}" type="presParOf" srcId="{C48D8A3C-2A77-4524-BC9C-55C3A02770EA}" destId="{30EA18C0-0DE2-4683-9600-F2477CB60421}" srcOrd="24" destOrd="0" presId="urn:microsoft.com/office/officeart/2005/8/layout/list1"/>
    <dgm:cxn modelId="{A4DBD015-45DB-4717-8857-0837AF97152B}" type="presParOf" srcId="{30EA18C0-0DE2-4683-9600-F2477CB60421}" destId="{2AD37CDA-BE5C-4CA8-9A9D-DE6F74ED3463}" srcOrd="0" destOrd="0" presId="urn:microsoft.com/office/officeart/2005/8/layout/list1"/>
    <dgm:cxn modelId="{D6022B1B-1DA7-4F90-BE49-CE2CA2F8AB4D}" type="presParOf" srcId="{30EA18C0-0DE2-4683-9600-F2477CB60421}" destId="{B27BFAFA-B46C-40FE-BFE2-14134098AE04}" srcOrd="1" destOrd="0" presId="urn:microsoft.com/office/officeart/2005/8/layout/list1"/>
    <dgm:cxn modelId="{BF037346-FF94-45C4-94E9-123036B28B92}" type="presParOf" srcId="{C48D8A3C-2A77-4524-BC9C-55C3A02770EA}" destId="{146F6153-F9DA-4370-B9B7-EB383100D898}" srcOrd="25" destOrd="0" presId="urn:microsoft.com/office/officeart/2005/8/layout/list1"/>
    <dgm:cxn modelId="{C1838C88-7105-483C-A542-2ADE5B95F7E9}" type="presParOf" srcId="{C48D8A3C-2A77-4524-BC9C-55C3A02770EA}" destId="{F6699324-6843-4F6B-9D04-52C2BC823328}" srcOrd="26" destOrd="0" presId="urn:microsoft.com/office/officeart/2005/8/layout/list1"/>
    <dgm:cxn modelId="{096B20D0-AC20-4E89-B3B6-2D12B17E3DA8}" type="presParOf" srcId="{C48D8A3C-2A77-4524-BC9C-55C3A02770EA}" destId="{F3C37E7C-191E-4C8B-940A-2EAC4C03F6E6}" srcOrd="27" destOrd="0" presId="urn:microsoft.com/office/officeart/2005/8/layout/list1"/>
    <dgm:cxn modelId="{757579C9-F517-45AF-9873-5C5AB5E76F70}" type="presParOf" srcId="{C48D8A3C-2A77-4524-BC9C-55C3A02770EA}" destId="{38BF6562-0F56-4B2D-A447-F345750241C9}" srcOrd="28" destOrd="0" presId="urn:microsoft.com/office/officeart/2005/8/layout/list1"/>
    <dgm:cxn modelId="{FB34A62C-51CE-4A3B-B115-5B41EC839089}" type="presParOf" srcId="{38BF6562-0F56-4B2D-A447-F345750241C9}" destId="{6B877DC1-94B0-45BE-AFBE-0CC08853D180}" srcOrd="0" destOrd="0" presId="urn:microsoft.com/office/officeart/2005/8/layout/list1"/>
    <dgm:cxn modelId="{55623A58-636D-4FBB-AAE9-D4AC1D18E911}" type="presParOf" srcId="{38BF6562-0F56-4B2D-A447-F345750241C9}" destId="{A9EE6711-A1D1-4CD9-91FD-07AB91245924}" srcOrd="1" destOrd="0" presId="urn:microsoft.com/office/officeart/2005/8/layout/list1"/>
    <dgm:cxn modelId="{6EF06889-F44D-4392-B577-DB8B9A65CD70}" type="presParOf" srcId="{C48D8A3C-2A77-4524-BC9C-55C3A02770EA}" destId="{E3ED12B7-B7B0-483D-9BAE-B1C6D9CC8F0E}" srcOrd="29" destOrd="0" presId="urn:microsoft.com/office/officeart/2005/8/layout/list1"/>
    <dgm:cxn modelId="{EFFB954C-2A4A-42F5-A288-7F9F08AFAD54}" type="presParOf" srcId="{C48D8A3C-2A77-4524-BC9C-55C3A02770EA}" destId="{1A9F91B1-979E-4A6F-A107-6CBD65AD612B}"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F17074-8420-44E3-9580-45D3E0FDB1D3}" type="doc">
      <dgm:prSet loTypeId="urn:microsoft.com/office/officeart/2005/8/layout/pyramid3" loCatId="pyramid" qsTypeId="urn:microsoft.com/office/officeart/2005/8/quickstyle/simple1" qsCatId="simple" csTypeId="urn:microsoft.com/office/officeart/2005/8/colors/accent1_2" csCatId="accent1" phldr="1"/>
      <dgm:spPr/>
    </dgm:pt>
    <dgm:pt modelId="{4D302E42-902E-435E-9C28-AA35544C625D}">
      <dgm:prSet phldrT="[Metin]"/>
      <dgm:spPr/>
      <dgm:t>
        <a:bodyPr/>
        <a:lstStyle/>
        <a:p>
          <a:r>
            <a:rPr lang="tr-TR" dirty="0" smtClean="0">
              <a:solidFill>
                <a:schemeClr val="bg1"/>
              </a:solidFill>
            </a:rPr>
            <a:t>Beyazdan başka renkli kağıtların üzerine yazılmış</a:t>
          </a:r>
          <a:endParaRPr lang="tr-TR" dirty="0">
            <a:solidFill>
              <a:schemeClr val="bg1"/>
            </a:solidFill>
          </a:endParaRPr>
        </a:p>
      </dgm:t>
    </dgm:pt>
    <dgm:pt modelId="{D406D040-125A-4ABE-83E9-474ED1D2C629}" type="parTrans" cxnId="{373237A6-672C-48FA-B2E5-A9E1FB908493}">
      <dgm:prSet/>
      <dgm:spPr/>
      <dgm:t>
        <a:bodyPr/>
        <a:lstStyle/>
        <a:p>
          <a:endParaRPr lang="tr-TR"/>
        </a:p>
      </dgm:t>
    </dgm:pt>
    <dgm:pt modelId="{28EE895A-E5C3-4541-BFC5-A87BFA08F9DE}" type="sibTrans" cxnId="{373237A6-672C-48FA-B2E5-A9E1FB908493}">
      <dgm:prSet/>
      <dgm:spPr/>
      <dgm:t>
        <a:bodyPr/>
        <a:lstStyle/>
        <a:p>
          <a:endParaRPr lang="tr-TR"/>
        </a:p>
      </dgm:t>
    </dgm:pt>
    <dgm:pt modelId="{520AD8AC-CE3B-4E8A-858A-2E6C4FD441CF}">
      <dgm:prSet phldrT="[Metin]"/>
      <dgm:spPr/>
      <dgm:t>
        <a:bodyPr/>
        <a:lstStyle/>
        <a:p>
          <a:r>
            <a:rPr lang="tr-TR" dirty="0" smtClean="0">
              <a:solidFill>
                <a:schemeClr val="bg1"/>
              </a:solidFill>
            </a:rPr>
            <a:t>İmla hatası bol</a:t>
          </a:r>
          <a:endParaRPr lang="tr-TR" dirty="0">
            <a:solidFill>
              <a:schemeClr val="bg1"/>
            </a:solidFill>
          </a:endParaRPr>
        </a:p>
      </dgm:t>
    </dgm:pt>
    <dgm:pt modelId="{A9DA2694-BAF2-4EE1-A8F0-763BBB5A7658}" type="parTrans" cxnId="{76AF46AE-32B3-4C6B-B443-3CF07C43263A}">
      <dgm:prSet/>
      <dgm:spPr/>
      <dgm:t>
        <a:bodyPr/>
        <a:lstStyle/>
        <a:p>
          <a:endParaRPr lang="tr-TR"/>
        </a:p>
      </dgm:t>
    </dgm:pt>
    <dgm:pt modelId="{F62596FE-E393-478F-A3A4-48BEBD94DEA9}" type="sibTrans" cxnId="{76AF46AE-32B3-4C6B-B443-3CF07C43263A}">
      <dgm:prSet/>
      <dgm:spPr/>
      <dgm:t>
        <a:bodyPr/>
        <a:lstStyle/>
        <a:p>
          <a:endParaRPr lang="tr-TR"/>
        </a:p>
      </dgm:t>
    </dgm:pt>
    <dgm:pt modelId="{F416FEEC-5D1A-4F7C-B3D6-B29B8D7D0DC1}">
      <dgm:prSet phldrT="[Metin]" custT="1"/>
      <dgm:spPr/>
      <dgm:t>
        <a:bodyPr/>
        <a:lstStyle/>
        <a:p>
          <a:r>
            <a:rPr lang="tr-TR" sz="1800" dirty="0" smtClean="0">
              <a:solidFill>
                <a:schemeClr val="bg1"/>
              </a:solidFill>
            </a:rPr>
            <a:t>Süslü, </a:t>
          </a:r>
        </a:p>
        <a:p>
          <a:r>
            <a:rPr lang="tr-TR" sz="1600" b="0" dirty="0" smtClean="0">
              <a:solidFill>
                <a:schemeClr val="bg1"/>
              </a:solidFill>
            </a:rPr>
            <a:t>gösterişli</a:t>
          </a:r>
          <a:endParaRPr lang="tr-TR" sz="1600" b="0" dirty="0">
            <a:solidFill>
              <a:schemeClr val="bg1"/>
            </a:solidFill>
          </a:endParaRPr>
        </a:p>
      </dgm:t>
    </dgm:pt>
    <dgm:pt modelId="{61CE03DB-3EA6-4242-8388-0A63C72F781C}" type="parTrans" cxnId="{D65353F1-3275-4FD9-A576-7D74892F5798}">
      <dgm:prSet/>
      <dgm:spPr/>
      <dgm:t>
        <a:bodyPr/>
        <a:lstStyle/>
        <a:p>
          <a:endParaRPr lang="tr-TR"/>
        </a:p>
      </dgm:t>
    </dgm:pt>
    <dgm:pt modelId="{2EEE40A9-CEBC-4264-A084-838052212AFB}" type="sibTrans" cxnId="{D65353F1-3275-4FD9-A576-7D74892F5798}">
      <dgm:prSet/>
      <dgm:spPr/>
      <dgm:t>
        <a:bodyPr/>
        <a:lstStyle/>
        <a:p>
          <a:endParaRPr lang="tr-TR"/>
        </a:p>
      </dgm:t>
    </dgm:pt>
    <dgm:pt modelId="{847AB670-D9A5-4599-B913-3E9274DDC616}">
      <dgm:prSet/>
      <dgm:spPr/>
      <dgm:t>
        <a:bodyPr/>
        <a:lstStyle/>
        <a:p>
          <a:r>
            <a:rPr lang="tr-TR" dirty="0" smtClean="0">
              <a:solidFill>
                <a:schemeClr val="bg1"/>
              </a:solidFill>
            </a:rPr>
            <a:t>Üç ya da daha fazla sayfa</a:t>
          </a:r>
          <a:endParaRPr lang="tr-TR" dirty="0">
            <a:solidFill>
              <a:schemeClr val="bg1"/>
            </a:solidFill>
          </a:endParaRPr>
        </a:p>
      </dgm:t>
    </dgm:pt>
    <dgm:pt modelId="{615B959D-2CA8-49C3-A719-B48E8DCD402D}" type="parTrans" cxnId="{01C5802F-E972-426A-940E-D03A4BAE34B9}">
      <dgm:prSet/>
      <dgm:spPr/>
      <dgm:t>
        <a:bodyPr/>
        <a:lstStyle/>
        <a:p>
          <a:endParaRPr lang="tr-TR"/>
        </a:p>
      </dgm:t>
    </dgm:pt>
    <dgm:pt modelId="{3BA13EBC-703E-4F97-87B6-7D825307CD87}" type="sibTrans" cxnId="{01C5802F-E972-426A-940E-D03A4BAE34B9}">
      <dgm:prSet/>
      <dgm:spPr/>
      <dgm:t>
        <a:bodyPr/>
        <a:lstStyle/>
        <a:p>
          <a:endParaRPr lang="tr-TR"/>
        </a:p>
      </dgm:t>
    </dgm:pt>
    <dgm:pt modelId="{92AD8BC9-7D97-44C6-8791-F3483BC30DA4}">
      <dgm:prSet/>
      <dgm:spPr/>
      <dgm:t>
        <a:bodyPr/>
        <a:lstStyle/>
        <a:p>
          <a:r>
            <a:rPr lang="tr-TR" dirty="0" smtClean="0">
              <a:solidFill>
                <a:schemeClr val="bg1"/>
              </a:solidFill>
            </a:rPr>
            <a:t>Mantık sırasından yoksun</a:t>
          </a:r>
          <a:endParaRPr lang="tr-TR" dirty="0">
            <a:solidFill>
              <a:schemeClr val="bg1"/>
            </a:solidFill>
          </a:endParaRPr>
        </a:p>
      </dgm:t>
    </dgm:pt>
    <dgm:pt modelId="{DA835D78-8C70-4950-A16F-BC3226CB5797}" type="parTrans" cxnId="{DB8AD897-597E-4112-A4D6-385DBCB92E88}">
      <dgm:prSet/>
      <dgm:spPr/>
      <dgm:t>
        <a:bodyPr/>
        <a:lstStyle/>
        <a:p>
          <a:endParaRPr lang="tr-TR"/>
        </a:p>
      </dgm:t>
    </dgm:pt>
    <dgm:pt modelId="{67887163-37B0-4B20-9682-2292B321BD15}" type="sibTrans" cxnId="{DB8AD897-597E-4112-A4D6-385DBCB92E88}">
      <dgm:prSet/>
      <dgm:spPr/>
      <dgm:t>
        <a:bodyPr/>
        <a:lstStyle/>
        <a:p>
          <a:endParaRPr lang="tr-TR"/>
        </a:p>
      </dgm:t>
    </dgm:pt>
    <dgm:pt modelId="{7A4D36A8-7FF0-4387-84D7-5427F3EE7264}">
      <dgm:prSet/>
      <dgm:spPr/>
      <dgm:t>
        <a:bodyPr/>
        <a:lstStyle/>
        <a:p>
          <a:r>
            <a:rPr lang="tr-TR" dirty="0" smtClean="0">
              <a:solidFill>
                <a:schemeClr val="bg1"/>
              </a:solidFill>
            </a:rPr>
            <a:t>Hayat hikayesi formatında</a:t>
          </a:r>
          <a:endParaRPr lang="tr-TR" dirty="0">
            <a:solidFill>
              <a:schemeClr val="bg1"/>
            </a:solidFill>
          </a:endParaRPr>
        </a:p>
      </dgm:t>
    </dgm:pt>
    <dgm:pt modelId="{9A1E1C81-B46F-452D-ACBA-7AC490D7717A}" type="parTrans" cxnId="{93892EEC-5061-47B3-AF7E-4B60B4DE672A}">
      <dgm:prSet/>
      <dgm:spPr/>
      <dgm:t>
        <a:bodyPr/>
        <a:lstStyle/>
        <a:p>
          <a:endParaRPr lang="tr-TR"/>
        </a:p>
      </dgm:t>
    </dgm:pt>
    <dgm:pt modelId="{C852A0A0-86D3-43D0-9B8D-EED9CC4DBDFE}" type="sibTrans" cxnId="{93892EEC-5061-47B3-AF7E-4B60B4DE672A}">
      <dgm:prSet/>
      <dgm:spPr/>
      <dgm:t>
        <a:bodyPr/>
        <a:lstStyle/>
        <a:p>
          <a:endParaRPr lang="tr-TR"/>
        </a:p>
      </dgm:t>
    </dgm:pt>
    <dgm:pt modelId="{217E9241-997F-4FB6-85FF-14D540CC44B5}" type="pres">
      <dgm:prSet presAssocID="{60F17074-8420-44E3-9580-45D3E0FDB1D3}" presName="Name0" presStyleCnt="0">
        <dgm:presLayoutVars>
          <dgm:dir/>
          <dgm:animLvl val="lvl"/>
          <dgm:resizeHandles val="exact"/>
        </dgm:presLayoutVars>
      </dgm:prSet>
      <dgm:spPr/>
    </dgm:pt>
    <dgm:pt modelId="{B4A226EE-7AD5-427E-A257-6992C13C16E3}" type="pres">
      <dgm:prSet presAssocID="{4D302E42-902E-435E-9C28-AA35544C625D}" presName="Name8" presStyleCnt="0"/>
      <dgm:spPr/>
    </dgm:pt>
    <dgm:pt modelId="{1E7B6027-5F25-4404-BC35-664FB8460B8E}" type="pres">
      <dgm:prSet presAssocID="{4D302E42-902E-435E-9C28-AA35544C625D}" presName="level" presStyleLbl="node1" presStyleIdx="0" presStyleCnt="6" custScaleY="108443">
        <dgm:presLayoutVars>
          <dgm:chMax val="1"/>
          <dgm:bulletEnabled val="1"/>
        </dgm:presLayoutVars>
      </dgm:prSet>
      <dgm:spPr/>
      <dgm:t>
        <a:bodyPr/>
        <a:lstStyle/>
        <a:p>
          <a:endParaRPr lang="tr-TR"/>
        </a:p>
      </dgm:t>
    </dgm:pt>
    <dgm:pt modelId="{98339606-856A-40DF-9E7B-ABE33D2FAA6B}" type="pres">
      <dgm:prSet presAssocID="{4D302E42-902E-435E-9C28-AA35544C625D}" presName="levelTx" presStyleLbl="revTx" presStyleIdx="0" presStyleCnt="0">
        <dgm:presLayoutVars>
          <dgm:chMax val="1"/>
          <dgm:bulletEnabled val="1"/>
        </dgm:presLayoutVars>
      </dgm:prSet>
      <dgm:spPr/>
      <dgm:t>
        <a:bodyPr/>
        <a:lstStyle/>
        <a:p>
          <a:endParaRPr lang="tr-TR"/>
        </a:p>
      </dgm:t>
    </dgm:pt>
    <dgm:pt modelId="{8CAB4613-681A-4991-AEFC-94268841B313}" type="pres">
      <dgm:prSet presAssocID="{92AD8BC9-7D97-44C6-8791-F3483BC30DA4}" presName="Name8" presStyleCnt="0"/>
      <dgm:spPr/>
    </dgm:pt>
    <dgm:pt modelId="{27782138-3192-46F7-BE61-202B1C3414F7}" type="pres">
      <dgm:prSet presAssocID="{92AD8BC9-7D97-44C6-8791-F3483BC30DA4}" presName="level" presStyleLbl="node1" presStyleIdx="1" presStyleCnt="6" custScaleX="99669">
        <dgm:presLayoutVars>
          <dgm:chMax val="1"/>
          <dgm:bulletEnabled val="1"/>
        </dgm:presLayoutVars>
      </dgm:prSet>
      <dgm:spPr/>
      <dgm:t>
        <a:bodyPr/>
        <a:lstStyle/>
        <a:p>
          <a:endParaRPr lang="tr-TR"/>
        </a:p>
      </dgm:t>
    </dgm:pt>
    <dgm:pt modelId="{1A5BABE6-35CE-4492-9790-A727144D98FD}" type="pres">
      <dgm:prSet presAssocID="{92AD8BC9-7D97-44C6-8791-F3483BC30DA4}" presName="levelTx" presStyleLbl="revTx" presStyleIdx="0" presStyleCnt="0">
        <dgm:presLayoutVars>
          <dgm:chMax val="1"/>
          <dgm:bulletEnabled val="1"/>
        </dgm:presLayoutVars>
      </dgm:prSet>
      <dgm:spPr/>
      <dgm:t>
        <a:bodyPr/>
        <a:lstStyle/>
        <a:p>
          <a:endParaRPr lang="tr-TR"/>
        </a:p>
      </dgm:t>
    </dgm:pt>
    <dgm:pt modelId="{471BB07E-3345-4876-BBB2-A22F5CD32F0C}" type="pres">
      <dgm:prSet presAssocID="{7A4D36A8-7FF0-4387-84D7-5427F3EE7264}" presName="Name8" presStyleCnt="0"/>
      <dgm:spPr/>
    </dgm:pt>
    <dgm:pt modelId="{9C528B25-78EE-4680-B5C5-7A277BF57C90}" type="pres">
      <dgm:prSet presAssocID="{7A4D36A8-7FF0-4387-84D7-5427F3EE7264}" presName="level" presStyleLbl="node1" presStyleIdx="2" presStyleCnt="6" custScaleX="100311">
        <dgm:presLayoutVars>
          <dgm:chMax val="1"/>
          <dgm:bulletEnabled val="1"/>
        </dgm:presLayoutVars>
      </dgm:prSet>
      <dgm:spPr/>
      <dgm:t>
        <a:bodyPr/>
        <a:lstStyle/>
        <a:p>
          <a:endParaRPr lang="tr-TR"/>
        </a:p>
      </dgm:t>
    </dgm:pt>
    <dgm:pt modelId="{FD724086-2B7E-48A5-8CE1-F441C7A96509}" type="pres">
      <dgm:prSet presAssocID="{7A4D36A8-7FF0-4387-84D7-5427F3EE7264}" presName="levelTx" presStyleLbl="revTx" presStyleIdx="0" presStyleCnt="0">
        <dgm:presLayoutVars>
          <dgm:chMax val="1"/>
          <dgm:bulletEnabled val="1"/>
        </dgm:presLayoutVars>
      </dgm:prSet>
      <dgm:spPr/>
      <dgm:t>
        <a:bodyPr/>
        <a:lstStyle/>
        <a:p>
          <a:endParaRPr lang="tr-TR"/>
        </a:p>
      </dgm:t>
    </dgm:pt>
    <dgm:pt modelId="{38BE9047-92EE-4188-BFAC-A0E27560D543}" type="pres">
      <dgm:prSet presAssocID="{847AB670-D9A5-4599-B913-3E9274DDC616}" presName="Name8" presStyleCnt="0"/>
      <dgm:spPr/>
    </dgm:pt>
    <dgm:pt modelId="{66D76E50-419E-4877-9CA8-1D8C7CEEFAF2}" type="pres">
      <dgm:prSet presAssocID="{847AB670-D9A5-4599-B913-3E9274DDC616}" presName="level" presStyleLbl="node1" presStyleIdx="3" presStyleCnt="6" custScaleX="100310">
        <dgm:presLayoutVars>
          <dgm:chMax val="1"/>
          <dgm:bulletEnabled val="1"/>
        </dgm:presLayoutVars>
      </dgm:prSet>
      <dgm:spPr/>
      <dgm:t>
        <a:bodyPr/>
        <a:lstStyle/>
        <a:p>
          <a:endParaRPr lang="tr-TR"/>
        </a:p>
      </dgm:t>
    </dgm:pt>
    <dgm:pt modelId="{81F80BD7-F81C-4B84-8C2B-6085AF20FD78}" type="pres">
      <dgm:prSet presAssocID="{847AB670-D9A5-4599-B913-3E9274DDC616}" presName="levelTx" presStyleLbl="revTx" presStyleIdx="0" presStyleCnt="0">
        <dgm:presLayoutVars>
          <dgm:chMax val="1"/>
          <dgm:bulletEnabled val="1"/>
        </dgm:presLayoutVars>
      </dgm:prSet>
      <dgm:spPr/>
      <dgm:t>
        <a:bodyPr/>
        <a:lstStyle/>
        <a:p>
          <a:endParaRPr lang="tr-TR"/>
        </a:p>
      </dgm:t>
    </dgm:pt>
    <dgm:pt modelId="{D8F8951B-65CA-4EB3-B98B-D003DC5E647B}" type="pres">
      <dgm:prSet presAssocID="{520AD8AC-CE3B-4E8A-858A-2E6C4FD441CF}" presName="Name8" presStyleCnt="0"/>
      <dgm:spPr/>
    </dgm:pt>
    <dgm:pt modelId="{36505687-8491-4450-A6F7-5BD6547AB7AA}" type="pres">
      <dgm:prSet presAssocID="{520AD8AC-CE3B-4E8A-858A-2E6C4FD441CF}" presName="level" presStyleLbl="node1" presStyleIdx="4" presStyleCnt="6" custScaleX="100308">
        <dgm:presLayoutVars>
          <dgm:chMax val="1"/>
          <dgm:bulletEnabled val="1"/>
        </dgm:presLayoutVars>
      </dgm:prSet>
      <dgm:spPr/>
      <dgm:t>
        <a:bodyPr/>
        <a:lstStyle/>
        <a:p>
          <a:endParaRPr lang="tr-TR"/>
        </a:p>
      </dgm:t>
    </dgm:pt>
    <dgm:pt modelId="{02CFBC16-FD2D-4EA4-B606-B1FBCD4C0DFB}" type="pres">
      <dgm:prSet presAssocID="{520AD8AC-CE3B-4E8A-858A-2E6C4FD441CF}" presName="levelTx" presStyleLbl="revTx" presStyleIdx="0" presStyleCnt="0">
        <dgm:presLayoutVars>
          <dgm:chMax val="1"/>
          <dgm:bulletEnabled val="1"/>
        </dgm:presLayoutVars>
      </dgm:prSet>
      <dgm:spPr/>
      <dgm:t>
        <a:bodyPr/>
        <a:lstStyle/>
        <a:p>
          <a:endParaRPr lang="tr-TR"/>
        </a:p>
      </dgm:t>
    </dgm:pt>
    <dgm:pt modelId="{30D1CF16-7F99-4DF0-A03F-277204BE52FB}" type="pres">
      <dgm:prSet presAssocID="{F416FEEC-5D1A-4F7C-B3D6-B29B8D7D0DC1}" presName="Name8" presStyleCnt="0"/>
      <dgm:spPr/>
    </dgm:pt>
    <dgm:pt modelId="{AE7D6A1F-E1D4-4672-A495-762C018E7D23}" type="pres">
      <dgm:prSet presAssocID="{F416FEEC-5D1A-4F7C-B3D6-B29B8D7D0DC1}" presName="level" presStyleLbl="node1" presStyleIdx="5" presStyleCnt="6" custScaleX="102899" custScaleY="236761">
        <dgm:presLayoutVars>
          <dgm:chMax val="1"/>
          <dgm:bulletEnabled val="1"/>
        </dgm:presLayoutVars>
      </dgm:prSet>
      <dgm:spPr/>
      <dgm:t>
        <a:bodyPr/>
        <a:lstStyle/>
        <a:p>
          <a:endParaRPr lang="tr-TR"/>
        </a:p>
      </dgm:t>
    </dgm:pt>
    <dgm:pt modelId="{01EDCDD5-E209-4CB1-91B1-61C7FEA70CCB}" type="pres">
      <dgm:prSet presAssocID="{F416FEEC-5D1A-4F7C-B3D6-B29B8D7D0DC1}" presName="levelTx" presStyleLbl="revTx" presStyleIdx="0" presStyleCnt="0">
        <dgm:presLayoutVars>
          <dgm:chMax val="1"/>
          <dgm:bulletEnabled val="1"/>
        </dgm:presLayoutVars>
      </dgm:prSet>
      <dgm:spPr/>
      <dgm:t>
        <a:bodyPr/>
        <a:lstStyle/>
        <a:p>
          <a:endParaRPr lang="tr-TR"/>
        </a:p>
      </dgm:t>
    </dgm:pt>
  </dgm:ptLst>
  <dgm:cxnLst>
    <dgm:cxn modelId="{1BEF2A20-C243-4CC0-8450-85276FA4EB6C}" type="presOf" srcId="{520AD8AC-CE3B-4E8A-858A-2E6C4FD441CF}" destId="{36505687-8491-4450-A6F7-5BD6547AB7AA}" srcOrd="0" destOrd="0" presId="urn:microsoft.com/office/officeart/2005/8/layout/pyramid3"/>
    <dgm:cxn modelId="{A7B7D72E-A333-4ED4-B119-964369AC330E}" type="presOf" srcId="{4D302E42-902E-435E-9C28-AA35544C625D}" destId="{1E7B6027-5F25-4404-BC35-664FB8460B8E}" srcOrd="0" destOrd="0" presId="urn:microsoft.com/office/officeart/2005/8/layout/pyramid3"/>
    <dgm:cxn modelId="{3582F4B4-260C-4F28-92F5-66CA77F785E6}" type="presOf" srcId="{847AB670-D9A5-4599-B913-3E9274DDC616}" destId="{66D76E50-419E-4877-9CA8-1D8C7CEEFAF2}" srcOrd="0" destOrd="0" presId="urn:microsoft.com/office/officeart/2005/8/layout/pyramid3"/>
    <dgm:cxn modelId="{5609AD0D-A9DB-4E89-9822-3A31D933BCA2}" type="presOf" srcId="{F416FEEC-5D1A-4F7C-B3D6-B29B8D7D0DC1}" destId="{AE7D6A1F-E1D4-4672-A495-762C018E7D23}" srcOrd="0" destOrd="0" presId="urn:microsoft.com/office/officeart/2005/8/layout/pyramid3"/>
    <dgm:cxn modelId="{76AF46AE-32B3-4C6B-B443-3CF07C43263A}" srcId="{60F17074-8420-44E3-9580-45D3E0FDB1D3}" destId="{520AD8AC-CE3B-4E8A-858A-2E6C4FD441CF}" srcOrd="4" destOrd="0" parTransId="{A9DA2694-BAF2-4EE1-A8F0-763BBB5A7658}" sibTransId="{F62596FE-E393-478F-A3A4-48BEBD94DEA9}"/>
    <dgm:cxn modelId="{01C5802F-E972-426A-940E-D03A4BAE34B9}" srcId="{60F17074-8420-44E3-9580-45D3E0FDB1D3}" destId="{847AB670-D9A5-4599-B913-3E9274DDC616}" srcOrd="3" destOrd="0" parTransId="{615B959D-2CA8-49C3-A719-B48E8DCD402D}" sibTransId="{3BA13EBC-703E-4F97-87B6-7D825307CD87}"/>
    <dgm:cxn modelId="{05D92829-13B4-4C96-92EE-4F1BA6104C79}" type="presOf" srcId="{847AB670-D9A5-4599-B913-3E9274DDC616}" destId="{81F80BD7-F81C-4B84-8C2B-6085AF20FD78}" srcOrd="1" destOrd="0" presId="urn:microsoft.com/office/officeart/2005/8/layout/pyramid3"/>
    <dgm:cxn modelId="{CFF0C853-3C0B-4C46-AE4D-A7C9A3B83472}" type="presOf" srcId="{92AD8BC9-7D97-44C6-8791-F3483BC30DA4}" destId="{1A5BABE6-35CE-4492-9790-A727144D98FD}" srcOrd="1" destOrd="0" presId="urn:microsoft.com/office/officeart/2005/8/layout/pyramid3"/>
    <dgm:cxn modelId="{479DAC86-22DD-4E96-8E6F-FB1F1AAF3F80}" type="presOf" srcId="{92AD8BC9-7D97-44C6-8791-F3483BC30DA4}" destId="{27782138-3192-46F7-BE61-202B1C3414F7}" srcOrd="0" destOrd="0" presId="urn:microsoft.com/office/officeart/2005/8/layout/pyramid3"/>
    <dgm:cxn modelId="{D61AB896-8C4E-40C7-AD36-AB5AA0126D8B}" type="presOf" srcId="{7A4D36A8-7FF0-4387-84D7-5427F3EE7264}" destId="{FD724086-2B7E-48A5-8CE1-F441C7A96509}" srcOrd="1" destOrd="0" presId="urn:microsoft.com/office/officeart/2005/8/layout/pyramid3"/>
    <dgm:cxn modelId="{9F1AAA9C-2798-49D5-8F1F-75CBBC0CC2EA}" type="presOf" srcId="{F416FEEC-5D1A-4F7C-B3D6-B29B8D7D0DC1}" destId="{01EDCDD5-E209-4CB1-91B1-61C7FEA70CCB}" srcOrd="1" destOrd="0" presId="urn:microsoft.com/office/officeart/2005/8/layout/pyramid3"/>
    <dgm:cxn modelId="{DB8AD897-597E-4112-A4D6-385DBCB92E88}" srcId="{60F17074-8420-44E3-9580-45D3E0FDB1D3}" destId="{92AD8BC9-7D97-44C6-8791-F3483BC30DA4}" srcOrd="1" destOrd="0" parTransId="{DA835D78-8C70-4950-A16F-BC3226CB5797}" sibTransId="{67887163-37B0-4B20-9682-2292B321BD15}"/>
    <dgm:cxn modelId="{16EDE1B0-0D98-418A-97DB-2B03A96D5B03}" type="presOf" srcId="{520AD8AC-CE3B-4E8A-858A-2E6C4FD441CF}" destId="{02CFBC16-FD2D-4EA4-B606-B1FBCD4C0DFB}" srcOrd="1" destOrd="0" presId="urn:microsoft.com/office/officeart/2005/8/layout/pyramid3"/>
    <dgm:cxn modelId="{D65353F1-3275-4FD9-A576-7D74892F5798}" srcId="{60F17074-8420-44E3-9580-45D3E0FDB1D3}" destId="{F416FEEC-5D1A-4F7C-B3D6-B29B8D7D0DC1}" srcOrd="5" destOrd="0" parTransId="{61CE03DB-3EA6-4242-8388-0A63C72F781C}" sibTransId="{2EEE40A9-CEBC-4264-A084-838052212AFB}"/>
    <dgm:cxn modelId="{C7C65537-2682-4EF6-87FB-8FBFFEDAF9D5}" type="presOf" srcId="{4D302E42-902E-435E-9C28-AA35544C625D}" destId="{98339606-856A-40DF-9E7B-ABE33D2FAA6B}" srcOrd="1" destOrd="0" presId="urn:microsoft.com/office/officeart/2005/8/layout/pyramid3"/>
    <dgm:cxn modelId="{373237A6-672C-48FA-B2E5-A9E1FB908493}" srcId="{60F17074-8420-44E3-9580-45D3E0FDB1D3}" destId="{4D302E42-902E-435E-9C28-AA35544C625D}" srcOrd="0" destOrd="0" parTransId="{D406D040-125A-4ABE-83E9-474ED1D2C629}" sibTransId="{28EE895A-E5C3-4541-BFC5-A87BFA08F9DE}"/>
    <dgm:cxn modelId="{93892EEC-5061-47B3-AF7E-4B60B4DE672A}" srcId="{60F17074-8420-44E3-9580-45D3E0FDB1D3}" destId="{7A4D36A8-7FF0-4387-84D7-5427F3EE7264}" srcOrd="2" destOrd="0" parTransId="{9A1E1C81-B46F-452D-ACBA-7AC490D7717A}" sibTransId="{C852A0A0-86D3-43D0-9B8D-EED9CC4DBDFE}"/>
    <dgm:cxn modelId="{A183AFA2-8D5E-4512-A0FF-B3A45F5EC181}" type="presOf" srcId="{60F17074-8420-44E3-9580-45D3E0FDB1D3}" destId="{217E9241-997F-4FB6-85FF-14D540CC44B5}" srcOrd="0" destOrd="0" presId="urn:microsoft.com/office/officeart/2005/8/layout/pyramid3"/>
    <dgm:cxn modelId="{2501D775-56D2-4313-BBE7-02BB4DFBF81D}" type="presOf" srcId="{7A4D36A8-7FF0-4387-84D7-5427F3EE7264}" destId="{9C528B25-78EE-4680-B5C5-7A277BF57C90}" srcOrd="0" destOrd="0" presId="urn:microsoft.com/office/officeart/2005/8/layout/pyramid3"/>
    <dgm:cxn modelId="{6DF19EF0-90F7-400C-B028-0122DEC74B06}" type="presParOf" srcId="{217E9241-997F-4FB6-85FF-14D540CC44B5}" destId="{B4A226EE-7AD5-427E-A257-6992C13C16E3}" srcOrd="0" destOrd="0" presId="urn:microsoft.com/office/officeart/2005/8/layout/pyramid3"/>
    <dgm:cxn modelId="{C6A91F21-6E39-4725-86A0-B1BDA8DFBE70}" type="presParOf" srcId="{B4A226EE-7AD5-427E-A257-6992C13C16E3}" destId="{1E7B6027-5F25-4404-BC35-664FB8460B8E}" srcOrd="0" destOrd="0" presId="urn:microsoft.com/office/officeart/2005/8/layout/pyramid3"/>
    <dgm:cxn modelId="{918975AE-692D-47D7-A41D-41A43BD66818}" type="presParOf" srcId="{B4A226EE-7AD5-427E-A257-6992C13C16E3}" destId="{98339606-856A-40DF-9E7B-ABE33D2FAA6B}" srcOrd="1" destOrd="0" presId="urn:microsoft.com/office/officeart/2005/8/layout/pyramid3"/>
    <dgm:cxn modelId="{F51861E9-41FB-42B8-A33E-75DBC4879C0D}" type="presParOf" srcId="{217E9241-997F-4FB6-85FF-14D540CC44B5}" destId="{8CAB4613-681A-4991-AEFC-94268841B313}" srcOrd="1" destOrd="0" presId="urn:microsoft.com/office/officeart/2005/8/layout/pyramid3"/>
    <dgm:cxn modelId="{3D13D83E-FD7A-40C9-AB6B-F5753AB9CA30}" type="presParOf" srcId="{8CAB4613-681A-4991-AEFC-94268841B313}" destId="{27782138-3192-46F7-BE61-202B1C3414F7}" srcOrd="0" destOrd="0" presId="urn:microsoft.com/office/officeart/2005/8/layout/pyramid3"/>
    <dgm:cxn modelId="{0FEAA58C-04AF-412A-96CA-48608F78EC3A}" type="presParOf" srcId="{8CAB4613-681A-4991-AEFC-94268841B313}" destId="{1A5BABE6-35CE-4492-9790-A727144D98FD}" srcOrd="1" destOrd="0" presId="urn:microsoft.com/office/officeart/2005/8/layout/pyramid3"/>
    <dgm:cxn modelId="{F05B5034-25F0-492F-A239-6451A3C5810E}" type="presParOf" srcId="{217E9241-997F-4FB6-85FF-14D540CC44B5}" destId="{471BB07E-3345-4876-BBB2-A22F5CD32F0C}" srcOrd="2" destOrd="0" presId="urn:microsoft.com/office/officeart/2005/8/layout/pyramid3"/>
    <dgm:cxn modelId="{92F2BB0F-44F3-42F9-A847-D1888DEFFFCB}" type="presParOf" srcId="{471BB07E-3345-4876-BBB2-A22F5CD32F0C}" destId="{9C528B25-78EE-4680-B5C5-7A277BF57C90}" srcOrd="0" destOrd="0" presId="urn:microsoft.com/office/officeart/2005/8/layout/pyramid3"/>
    <dgm:cxn modelId="{2675CAB6-609B-41A6-B8A8-FF8C388EFF1A}" type="presParOf" srcId="{471BB07E-3345-4876-BBB2-A22F5CD32F0C}" destId="{FD724086-2B7E-48A5-8CE1-F441C7A96509}" srcOrd="1" destOrd="0" presId="urn:microsoft.com/office/officeart/2005/8/layout/pyramid3"/>
    <dgm:cxn modelId="{5A58B154-6B50-4B48-B00F-F98BF0871D2F}" type="presParOf" srcId="{217E9241-997F-4FB6-85FF-14D540CC44B5}" destId="{38BE9047-92EE-4188-BFAC-A0E27560D543}" srcOrd="3" destOrd="0" presId="urn:microsoft.com/office/officeart/2005/8/layout/pyramid3"/>
    <dgm:cxn modelId="{8E5CE4D4-1FE3-4916-987F-2AA3083093A2}" type="presParOf" srcId="{38BE9047-92EE-4188-BFAC-A0E27560D543}" destId="{66D76E50-419E-4877-9CA8-1D8C7CEEFAF2}" srcOrd="0" destOrd="0" presId="urn:microsoft.com/office/officeart/2005/8/layout/pyramid3"/>
    <dgm:cxn modelId="{5DC70B43-B13E-4267-B460-BA498E6C3698}" type="presParOf" srcId="{38BE9047-92EE-4188-BFAC-A0E27560D543}" destId="{81F80BD7-F81C-4B84-8C2B-6085AF20FD78}" srcOrd="1" destOrd="0" presId="urn:microsoft.com/office/officeart/2005/8/layout/pyramid3"/>
    <dgm:cxn modelId="{548FA178-F7EB-4012-A9E2-51C6609B4355}" type="presParOf" srcId="{217E9241-997F-4FB6-85FF-14D540CC44B5}" destId="{D8F8951B-65CA-4EB3-B98B-D003DC5E647B}" srcOrd="4" destOrd="0" presId="urn:microsoft.com/office/officeart/2005/8/layout/pyramid3"/>
    <dgm:cxn modelId="{80EACED5-BA54-4148-A309-D7A002F5487F}" type="presParOf" srcId="{D8F8951B-65CA-4EB3-B98B-D003DC5E647B}" destId="{36505687-8491-4450-A6F7-5BD6547AB7AA}" srcOrd="0" destOrd="0" presId="urn:microsoft.com/office/officeart/2005/8/layout/pyramid3"/>
    <dgm:cxn modelId="{66A8165A-2DA5-49B2-B320-38D0213A9E7D}" type="presParOf" srcId="{D8F8951B-65CA-4EB3-B98B-D003DC5E647B}" destId="{02CFBC16-FD2D-4EA4-B606-B1FBCD4C0DFB}" srcOrd="1" destOrd="0" presId="urn:microsoft.com/office/officeart/2005/8/layout/pyramid3"/>
    <dgm:cxn modelId="{BE89219B-57F8-43CD-A905-80E0C747DC50}" type="presParOf" srcId="{217E9241-997F-4FB6-85FF-14D540CC44B5}" destId="{30D1CF16-7F99-4DF0-A03F-277204BE52FB}" srcOrd="5" destOrd="0" presId="urn:microsoft.com/office/officeart/2005/8/layout/pyramid3"/>
    <dgm:cxn modelId="{E79B5F3E-7E95-452D-9C89-CB1A38882FEF}" type="presParOf" srcId="{30D1CF16-7F99-4DF0-A03F-277204BE52FB}" destId="{AE7D6A1F-E1D4-4672-A495-762C018E7D23}" srcOrd="0" destOrd="0" presId="urn:microsoft.com/office/officeart/2005/8/layout/pyramid3"/>
    <dgm:cxn modelId="{989F9551-D7CF-42ED-8B42-4B066115A161}" type="presParOf" srcId="{30D1CF16-7F99-4DF0-A03F-277204BE52FB}" destId="{01EDCDD5-E209-4CB1-91B1-61C7FEA70CCB}" srcOrd="1" destOrd="0" presId="urn:microsoft.com/office/officeart/2005/8/layout/pyramid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8BE35D-97A8-4F14-A737-FEE5C4DE54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8013CCA-D313-46DA-8538-E67CAC708AF4}">
      <dgm:prSet/>
      <dgm:spPr/>
      <dgm:t>
        <a:bodyPr/>
        <a:lstStyle/>
        <a:p>
          <a:pPr rtl="0"/>
          <a:r>
            <a:rPr lang="tr-TR" smtClean="0"/>
            <a:t>İsim, adres ve telefon numaranız</a:t>
          </a:r>
          <a:endParaRPr lang="tr-TR"/>
        </a:p>
      </dgm:t>
    </dgm:pt>
    <dgm:pt modelId="{E40BF5D9-B859-4574-A3EF-FA138F1E3714}" type="parTrans" cxnId="{F8870361-F8EA-4FE2-B309-D5CAA8BF29FD}">
      <dgm:prSet/>
      <dgm:spPr/>
      <dgm:t>
        <a:bodyPr/>
        <a:lstStyle/>
        <a:p>
          <a:endParaRPr lang="tr-TR"/>
        </a:p>
      </dgm:t>
    </dgm:pt>
    <dgm:pt modelId="{B2118B36-D28B-4A2E-8552-6457D03C30E2}" type="sibTrans" cxnId="{F8870361-F8EA-4FE2-B309-D5CAA8BF29FD}">
      <dgm:prSet/>
      <dgm:spPr/>
      <dgm:t>
        <a:bodyPr/>
        <a:lstStyle/>
        <a:p>
          <a:endParaRPr lang="tr-TR"/>
        </a:p>
      </dgm:t>
    </dgm:pt>
    <dgm:pt modelId="{B05BF137-D3D6-4A04-9B67-B289A2CF1C70}">
      <dgm:prSet/>
      <dgm:spPr/>
      <dgm:t>
        <a:bodyPr/>
        <a:lstStyle/>
        <a:p>
          <a:pPr rtl="0"/>
          <a:r>
            <a:rPr lang="tr-TR" smtClean="0"/>
            <a:t>Pozisyon ve yapılmak istenen iş</a:t>
          </a:r>
          <a:endParaRPr lang="tr-TR"/>
        </a:p>
      </dgm:t>
    </dgm:pt>
    <dgm:pt modelId="{20EB91BB-F372-4019-84A7-1522970E19A5}" type="parTrans" cxnId="{2C78FC31-69FA-4093-8E0C-91B240A484CD}">
      <dgm:prSet/>
      <dgm:spPr/>
      <dgm:t>
        <a:bodyPr/>
        <a:lstStyle/>
        <a:p>
          <a:endParaRPr lang="tr-TR"/>
        </a:p>
      </dgm:t>
    </dgm:pt>
    <dgm:pt modelId="{DC5AFF95-9068-461A-8E55-8D4A3E7EC3EA}" type="sibTrans" cxnId="{2C78FC31-69FA-4093-8E0C-91B240A484CD}">
      <dgm:prSet/>
      <dgm:spPr/>
      <dgm:t>
        <a:bodyPr/>
        <a:lstStyle/>
        <a:p>
          <a:endParaRPr lang="tr-TR"/>
        </a:p>
      </dgm:t>
    </dgm:pt>
    <dgm:pt modelId="{33C282E5-92E6-48B1-AB70-33701D909BF0}">
      <dgm:prSet/>
      <dgm:spPr/>
      <dgm:t>
        <a:bodyPr/>
        <a:lstStyle/>
        <a:p>
          <a:pPr rtl="0"/>
          <a:r>
            <a:rPr lang="tr-TR" smtClean="0"/>
            <a:t>Başvurulan  işle ilgili deneyimleriniz</a:t>
          </a:r>
          <a:endParaRPr lang="tr-TR"/>
        </a:p>
      </dgm:t>
    </dgm:pt>
    <dgm:pt modelId="{87F4B397-4B6D-49BC-8ECE-9864B59F2DE2}" type="parTrans" cxnId="{722D74DB-0A72-4CE6-B2A4-F3541652C601}">
      <dgm:prSet/>
      <dgm:spPr/>
      <dgm:t>
        <a:bodyPr/>
        <a:lstStyle/>
        <a:p>
          <a:endParaRPr lang="tr-TR"/>
        </a:p>
      </dgm:t>
    </dgm:pt>
    <dgm:pt modelId="{ABBDCAA8-6E2B-4119-8344-DC09EE290C5E}" type="sibTrans" cxnId="{722D74DB-0A72-4CE6-B2A4-F3541652C601}">
      <dgm:prSet/>
      <dgm:spPr/>
      <dgm:t>
        <a:bodyPr/>
        <a:lstStyle/>
        <a:p>
          <a:endParaRPr lang="tr-TR"/>
        </a:p>
      </dgm:t>
    </dgm:pt>
    <dgm:pt modelId="{EE6A4226-B379-4689-B76E-5E8CD535A454}">
      <dgm:prSet/>
      <dgm:spPr/>
      <dgm:t>
        <a:bodyPr/>
        <a:lstStyle/>
        <a:p>
          <a:pPr rtl="0"/>
          <a:r>
            <a:rPr lang="tr-TR" smtClean="0"/>
            <a:t>Şimdiki  durumunuz/işiniz ve sorumluluklarınız</a:t>
          </a:r>
          <a:endParaRPr lang="tr-TR"/>
        </a:p>
      </dgm:t>
    </dgm:pt>
    <dgm:pt modelId="{D29B5D65-673A-4026-A60A-A234CB0B1A13}" type="parTrans" cxnId="{F0A692AF-224B-4524-837B-26B6D19B9012}">
      <dgm:prSet/>
      <dgm:spPr/>
      <dgm:t>
        <a:bodyPr/>
        <a:lstStyle/>
        <a:p>
          <a:endParaRPr lang="tr-TR"/>
        </a:p>
      </dgm:t>
    </dgm:pt>
    <dgm:pt modelId="{20F1E64E-1BDC-4EB1-B4C8-130C1AA2811C}" type="sibTrans" cxnId="{F0A692AF-224B-4524-837B-26B6D19B9012}">
      <dgm:prSet/>
      <dgm:spPr/>
      <dgm:t>
        <a:bodyPr/>
        <a:lstStyle/>
        <a:p>
          <a:endParaRPr lang="tr-TR"/>
        </a:p>
      </dgm:t>
    </dgm:pt>
    <dgm:pt modelId="{FDA98FB4-09A6-4E47-9500-486FCCB212A4}">
      <dgm:prSet/>
      <dgm:spPr/>
      <dgm:t>
        <a:bodyPr/>
        <a:lstStyle/>
        <a:p>
          <a:pPr rtl="0"/>
          <a:r>
            <a:rPr lang="tr-TR" smtClean="0"/>
            <a:t>Eğitim durumunuz</a:t>
          </a:r>
          <a:endParaRPr lang="tr-TR"/>
        </a:p>
      </dgm:t>
    </dgm:pt>
    <dgm:pt modelId="{F192F78A-4F7A-4C45-B636-F85A11E4A513}" type="parTrans" cxnId="{2D1E6F1F-9047-4CD3-BBF1-28F574A9DAC4}">
      <dgm:prSet/>
      <dgm:spPr/>
      <dgm:t>
        <a:bodyPr/>
        <a:lstStyle/>
        <a:p>
          <a:endParaRPr lang="tr-TR"/>
        </a:p>
      </dgm:t>
    </dgm:pt>
    <dgm:pt modelId="{E408E768-AB8C-47DF-AAF8-DE453011246E}" type="sibTrans" cxnId="{2D1E6F1F-9047-4CD3-BBF1-28F574A9DAC4}">
      <dgm:prSet/>
      <dgm:spPr/>
      <dgm:t>
        <a:bodyPr/>
        <a:lstStyle/>
        <a:p>
          <a:endParaRPr lang="tr-TR"/>
        </a:p>
      </dgm:t>
    </dgm:pt>
    <dgm:pt modelId="{71BDF642-A725-4E21-AFCC-23194DD7C8A7}">
      <dgm:prSet/>
      <dgm:spPr/>
      <dgm:t>
        <a:bodyPr/>
        <a:lstStyle/>
        <a:p>
          <a:pPr rtl="0"/>
          <a:r>
            <a:rPr lang="tr-TR" smtClean="0"/>
            <a:t>İşletme hakkında bilgileriniz</a:t>
          </a:r>
          <a:endParaRPr lang="tr-TR"/>
        </a:p>
      </dgm:t>
    </dgm:pt>
    <dgm:pt modelId="{261465C4-3D69-4406-A8AF-37FB71577041}" type="parTrans" cxnId="{4370C497-8FD1-4559-B813-AF6F19CAC8F3}">
      <dgm:prSet/>
      <dgm:spPr/>
      <dgm:t>
        <a:bodyPr/>
        <a:lstStyle/>
        <a:p>
          <a:endParaRPr lang="tr-TR"/>
        </a:p>
      </dgm:t>
    </dgm:pt>
    <dgm:pt modelId="{BF88ED92-92D6-4660-801E-D3A6B67D9BEC}" type="sibTrans" cxnId="{4370C497-8FD1-4559-B813-AF6F19CAC8F3}">
      <dgm:prSet/>
      <dgm:spPr/>
      <dgm:t>
        <a:bodyPr/>
        <a:lstStyle/>
        <a:p>
          <a:endParaRPr lang="tr-TR"/>
        </a:p>
      </dgm:t>
    </dgm:pt>
    <dgm:pt modelId="{4CABD055-9BE1-49E2-8ECE-5B804AE79D3B}">
      <dgm:prSet/>
      <dgm:spPr/>
      <dgm:t>
        <a:bodyPr/>
        <a:lstStyle/>
        <a:p>
          <a:pPr rtl="0"/>
          <a:r>
            <a:rPr lang="tr-TR" smtClean="0"/>
            <a:t>Bu işi seçme nedeniniz</a:t>
          </a:r>
          <a:endParaRPr lang="tr-TR"/>
        </a:p>
      </dgm:t>
    </dgm:pt>
    <dgm:pt modelId="{50006495-2F1D-4A34-B08F-289D1AF0DD87}" type="parTrans" cxnId="{1C7F3400-5557-4C7A-8F30-91D82D0860DA}">
      <dgm:prSet/>
      <dgm:spPr/>
      <dgm:t>
        <a:bodyPr/>
        <a:lstStyle/>
        <a:p>
          <a:endParaRPr lang="tr-TR"/>
        </a:p>
      </dgm:t>
    </dgm:pt>
    <dgm:pt modelId="{95E2E33F-2588-4347-BB65-2649B3BD1DC4}" type="sibTrans" cxnId="{1C7F3400-5557-4C7A-8F30-91D82D0860DA}">
      <dgm:prSet/>
      <dgm:spPr/>
      <dgm:t>
        <a:bodyPr/>
        <a:lstStyle/>
        <a:p>
          <a:endParaRPr lang="tr-TR"/>
        </a:p>
      </dgm:t>
    </dgm:pt>
    <dgm:pt modelId="{F974DE13-2810-4CEC-A58F-65DC1B0DB0AB}">
      <dgm:prSet/>
      <dgm:spPr/>
      <dgm:t>
        <a:bodyPr/>
        <a:lstStyle/>
        <a:p>
          <a:pPr rtl="0"/>
          <a:r>
            <a:rPr lang="tr-TR" smtClean="0"/>
            <a:t>Özgeçmişinizin ekte olduğunu bildiren ifadeniz</a:t>
          </a:r>
          <a:endParaRPr lang="tr-TR"/>
        </a:p>
      </dgm:t>
    </dgm:pt>
    <dgm:pt modelId="{2A5095F0-B699-4734-BF3F-E778CCD149BF}" type="parTrans" cxnId="{8699D905-CEDE-499C-BADA-9E41E4FE4378}">
      <dgm:prSet/>
      <dgm:spPr/>
      <dgm:t>
        <a:bodyPr/>
        <a:lstStyle/>
        <a:p>
          <a:endParaRPr lang="tr-TR"/>
        </a:p>
      </dgm:t>
    </dgm:pt>
    <dgm:pt modelId="{36ACF16B-E55E-4200-96F9-A1EFB74ABF83}" type="sibTrans" cxnId="{8699D905-CEDE-499C-BADA-9E41E4FE4378}">
      <dgm:prSet/>
      <dgm:spPr/>
      <dgm:t>
        <a:bodyPr/>
        <a:lstStyle/>
        <a:p>
          <a:endParaRPr lang="tr-TR"/>
        </a:p>
      </dgm:t>
    </dgm:pt>
    <dgm:pt modelId="{7DC7310D-EE11-49E1-8680-6419B3C58F22}">
      <dgm:prSet/>
      <dgm:spPr/>
      <dgm:t>
        <a:bodyPr/>
        <a:lstStyle/>
        <a:p>
          <a:pPr rtl="0"/>
          <a:r>
            <a:rPr lang="tr-TR" smtClean="0"/>
            <a:t>Tarih ve imza  </a:t>
          </a:r>
          <a:endParaRPr lang="tr-TR"/>
        </a:p>
      </dgm:t>
    </dgm:pt>
    <dgm:pt modelId="{9E965A0A-A6BF-4833-90AD-AEEC03CC9DC0}" type="parTrans" cxnId="{B19A6E31-61B6-429C-962A-21E258C09C63}">
      <dgm:prSet/>
      <dgm:spPr/>
      <dgm:t>
        <a:bodyPr/>
        <a:lstStyle/>
        <a:p>
          <a:endParaRPr lang="tr-TR"/>
        </a:p>
      </dgm:t>
    </dgm:pt>
    <dgm:pt modelId="{AB3023E8-AC9F-4C96-A767-C645EAF32054}" type="sibTrans" cxnId="{B19A6E31-61B6-429C-962A-21E258C09C63}">
      <dgm:prSet/>
      <dgm:spPr/>
      <dgm:t>
        <a:bodyPr/>
        <a:lstStyle/>
        <a:p>
          <a:endParaRPr lang="tr-TR"/>
        </a:p>
      </dgm:t>
    </dgm:pt>
    <dgm:pt modelId="{C4D8F88D-8840-498E-9798-9D5BB03595A7}">
      <dgm:prSet/>
      <dgm:spPr/>
      <dgm:t>
        <a:bodyPr/>
        <a:lstStyle/>
        <a:p>
          <a:pPr rtl="0"/>
          <a:endParaRPr lang="tr-TR"/>
        </a:p>
      </dgm:t>
    </dgm:pt>
    <dgm:pt modelId="{B9A70513-F55C-4339-A013-47FB41A59A04}" type="parTrans" cxnId="{237CADDA-B7C3-4574-B5FE-9A84FBE98395}">
      <dgm:prSet/>
      <dgm:spPr/>
      <dgm:t>
        <a:bodyPr/>
        <a:lstStyle/>
        <a:p>
          <a:endParaRPr lang="tr-TR"/>
        </a:p>
      </dgm:t>
    </dgm:pt>
    <dgm:pt modelId="{C8B0E7A1-112E-4753-9E64-F407AA14B27A}" type="sibTrans" cxnId="{237CADDA-B7C3-4574-B5FE-9A84FBE98395}">
      <dgm:prSet/>
      <dgm:spPr/>
      <dgm:t>
        <a:bodyPr/>
        <a:lstStyle/>
        <a:p>
          <a:endParaRPr lang="tr-TR"/>
        </a:p>
      </dgm:t>
    </dgm:pt>
    <dgm:pt modelId="{12606FF6-B3B3-4B04-B60F-C860B3E19612}" type="pres">
      <dgm:prSet presAssocID="{F28BE35D-97A8-4F14-A737-FEE5C4DE54F8}" presName="linear" presStyleCnt="0">
        <dgm:presLayoutVars>
          <dgm:animLvl val="lvl"/>
          <dgm:resizeHandles val="exact"/>
        </dgm:presLayoutVars>
      </dgm:prSet>
      <dgm:spPr/>
      <dgm:t>
        <a:bodyPr/>
        <a:lstStyle/>
        <a:p>
          <a:endParaRPr lang="tr-TR"/>
        </a:p>
      </dgm:t>
    </dgm:pt>
    <dgm:pt modelId="{1E4635B3-E76B-4771-BFA0-05121D353F02}" type="pres">
      <dgm:prSet presAssocID="{08013CCA-D313-46DA-8538-E67CAC708AF4}" presName="parentText" presStyleLbl="node1" presStyleIdx="0" presStyleCnt="9">
        <dgm:presLayoutVars>
          <dgm:chMax val="0"/>
          <dgm:bulletEnabled val="1"/>
        </dgm:presLayoutVars>
      </dgm:prSet>
      <dgm:spPr/>
      <dgm:t>
        <a:bodyPr/>
        <a:lstStyle/>
        <a:p>
          <a:endParaRPr lang="tr-TR"/>
        </a:p>
      </dgm:t>
    </dgm:pt>
    <dgm:pt modelId="{65D15130-0027-4F7F-8640-432406193ABC}" type="pres">
      <dgm:prSet presAssocID="{B2118B36-D28B-4A2E-8552-6457D03C30E2}" presName="spacer" presStyleCnt="0"/>
      <dgm:spPr/>
    </dgm:pt>
    <dgm:pt modelId="{C8F07A94-ECCC-413F-9BD9-889307B38C8F}" type="pres">
      <dgm:prSet presAssocID="{B05BF137-D3D6-4A04-9B67-B289A2CF1C70}" presName="parentText" presStyleLbl="node1" presStyleIdx="1" presStyleCnt="9">
        <dgm:presLayoutVars>
          <dgm:chMax val="0"/>
          <dgm:bulletEnabled val="1"/>
        </dgm:presLayoutVars>
      </dgm:prSet>
      <dgm:spPr/>
      <dgm:t>
        <a:bodyPr/>
        <a:lstStyle/>
        <a:p>
          <a:endParaRPr lang="tr-TR"/>
        </a:p>
      </dgm:t>
    </dgm:pt>
    <dgm:pt modelId="{D1B2EBEA-04FD-431D-BBAF-4F277CC78C74}" type="pres">
      <dgm:prSet presAssocID="{DC5AFF95-9068-461A-8E55-8D4A3E7EC3EA}" presName="spacer" presStyleCnt="0"/>
      <dgm:spPr/>
    </dgm:pt>
    <dgm:pt modelId="{9CA8E932-95A1-46EE-91C6-CB5D7FA8F537}" type="pres">
      <dgm:prSet presAssocID="{33C282E5-92E6-48B1-AB70-33701D909BF0}" presName="parentText" presStyleLbl="node1" presStyleIdx="2" presStyleCnt="9">
        <dgm:presLayoutVars>
          <dgm:chMax val="0"/>
          <dgm:bulletEnabled val="1"/>
        </dgm:presLayoutVars>
      </dgm:prSet>
      <dgm:spPr/>
      <dgm:t>
        <a:bodyPr/>
        <a:lstStyle/>
        <a:p>
          <a:endParaRPr lang="tr-TR"/>
        </a:p>
      </dgm:t>
    </dgm:pt>
    <dgm:pt modelId="{87A52369-3487-4F58-8707-E80D05B391C3}" type="pres">
      <dgm:prSet presAssocID="{ABBDCAA8-6E2B-4119-8344-DC09EE290C5E}" presName="spacer" presStyleCnt="0"/>
      <dgm:spPr/>
    </dgm:pt>
    <dgm:pt modelId="{174743A4-B14A-476D-9B28-ABF686114A70}" type="pres">
      <dgm:prSet presAssocID="{EE6A4226-B379-4689-B76E-5E8CD535A454}" presName="parentText" presStyleLbl="node1" presStyleIdx="3" presStyleCnt="9">
        <dgm:presLayoutVars>
          <dgm:chMax val="0"/>
          <dgm:bulletEnabled val="1"/>
        </dgm:presLayoutVars>
      </dgm:prSet>
      <dgm:spPr/>
      <dgm:t>
        <a:bodyPr/>
        <a:lstStyle/>
        <a:p>
          <a:endParaRPr lang="tr-TR"/>
        </a:p>
      </dgm:t>
    </dgm:pt>
    <dgm:pt modelId="{478ECDA2-37F0-4BC2-AFEB-F5EDEBC6F720}" type="pres">
      <dgm:prSet presAssocID="{20F1E64E-1BDC-4EB1-B4C8-130C1AA2811C}" presName="spacer" presStyleCnt="0"/>
      <dgm:spPr/>
    </dgm:pt>
    <dgm:pt modelId="{C9798259-9957-4A40-9320-00B4C915E544}" type="pres">
      <dgm:prSet presAssocID="{FDA98FB4-09A6-4E47-9500-486FCCB212A4}" presName="parentText" presStyleLbl="node1" presStyleIdx="4" presStyleCnt="9">
        <dgm:presLayoutVars>
          <dgm:chMax val="0"/>
          <dgm:bulletEnabled val="1"/>
        </dgm:presLayoutVars>
      </dgm:prSet>
      <dgm:spPr/>
      <dgm:t>
        <a:bodyPr/>
        <a:lstStyle/>
        <a:p>
          <a:endParaRPr lang="tr-TR"/>
        </a:p>
      </dgm:t>
    </dgm:pt>
    <dgm:pt modelId="{CFEBDE8B-987E-453E-9D13-ADED09903B0C}" type="pres">
      <dgm:prSet presAssocID="{E408E768-AB8C-47DF-AAF8-DE453011246E}" presName="spacer" presStyleCnt="0"/>
      <dgm:spPr/>
    </dgm:pt>
    <dgm:pt modelId="{98EB50F0-C0EA-4DD8-A38A-896E00C56464}" type="pres">
      <dgm:prSet presAssocID="{71BDF642-A725-4E21-AFCC-23194DD7C8A7}" presName="parentText" presStyleLbl="node1" presStyleIdx="5" presStyleCnt="9">
        <dgm:presLayoutVars>
          <dgm:chMax val="0"/>
          <dgm:bulletEnabled val="1"/>
        </dgm:presLayoutVars>
      </dgm:prSet>
      <dgm:spPr/>
      <dgm:t>
        <a:bodyPr/>
        <a:lstStyle/>
        <a:p>
          <a:endParaRPr lang="tr-TR"/>
        </a:p>
      </dgm:t>
    </dgm:pt>
    <dgm:pt modelId="{F174FC59-21C4-4A33-83C2-D676E6A43766}" type="pres">
      <dgm:prSet presAssocID="{BF88ED92-92D6-4660-801E-D3A6B67D9BEC}" presName="spacer" presStyleCnt="0"/>
      <dgm:spPr/>
    </dgm:pt>
    <dgm:pt modelId="{4533929E-FA72-4B66-8941-6E2666D5F643}" type="pres">
      <dgm:prSet presAssocID="{4CABD055-9BE1-49E2-8ECE-5B804AE79D3B}" presName="parentText" presStyleLbl="node1" presStyleIdx="6" presStyleCnt="9">
        <dgm:presLayoutVars>
          <dgm:chMax val="0"/>
          <dgm:bulletEnabled val="1"/>
        </dgm:presLayoutVars>
      </dgm:prSet>
      <dgm:spPr/>
      <dgm:t>
        <a:bodyPr/>
        <a:lstStyle/>
        <a:p>
          <a:endParaRPr lang="tr-TR"/>
        </a:p>
      </dgm:t>
    </dgm:pt>
    <dgm:pt modelId="{CE192AE1-370E-4013-8EBD-F935E193F4B6}" type="pres">
      <dgm:prSet presAssocID="{95E2E33F-2588-4347-BB65-2649B3BD1DC4}" presName="spacer" presStyleCnt="0"/>
      <dgm:spPr/>
    </dgm:pt>
    <dgm:pt modelId="{5A2F867F-CB80-4DAF-91F3-9788A7FE1A18}" type="pres">
      <dgm:prSet presAssocID="{F974DE13-2810-4CEC-A58F-65DC1B0DB0AB}" presName="parentText" presStyleLbl="node1" presStyleIdx="7" presStyleCnt="9">
        <dgm:presLayoutVars>
          <dgm:chMax val="0"/>
          <dgm:bulletEnabled val="1"/>
        </dgm:presLayoutVars>
      </dgm:prSet>
      <dgm:spPr/>
      <dgm:t>
        <a:bodyPr/>
        <a:lstStyle/>
        <a:p>
          <a:endParaRPr lang="tr-TR"/>
        </a:p>
      </dgm:t>
    </dgm:pt>
    <dgm:pt modelId="{1E83FDB2-DEA5-40A8-B24A-93920E921CE3}" type="pres">
      <dgm:prSet presAssocID="{36ACF16B-E55E-4200-96F9-A1EFB74ABF83}" presName="spacer" presStyleCnt="0"/>
      <dgm:spPr/>
    </dgm:pt>
    <dgm:pt modelId="{A13325A2-DE76-4D02-B1B3-C0D88D74F7EB}" type="pres">
      <dgm:prSet presAssocID="{7DC7310D-EE11-49E1-8680-6419B3C58F22}" presName="parentText" presStyleLbl="node1" presStyleIdx="8" presStyleCnt="9">
        <dgm:presLayoutVars>
          <dgm:chMax val="0"/>
          <dgm:bulletEnabled val="1"/>
        </dgm:presLayoutVars>
      </dgm:prSet>
      <dgm:spPr/>
      <dgm:t>
        <a:bodyPr/>
        <a:lstStyle/>
        <a:p>
          <a:endParaRPr lang="tr-TR"/>
        </a:p>
      </dgm:t>
    </dgm:pt>
    <dgm:pt modelId="{8B4CEBE0-860E-40B8-B2D7-C58745ABD2EE}" type="pres">
      <dgm:prSet presAssocID="{7DC7310D-EE11-49E1-8680-6419B3C58F22}" presName="childText" presStyleLbl="revTx" presStyleIdx="0" presStyleCnt="1">
        <dgm:presLayoutVars>
          <dgm:bulletEnabled val="1"/>
        </dgm:presLayoutVars>
      </dgm:prSet>
      <dgm:spPr/>
      <dgm:t>
        <a:bodyPr/>
        <a:lstStyle/>
        <a:p>
          <a:endParaRPr lang="tr-TR"/>
        </a:p>
      </dgm:t>
    </dgm:pt>
  </dgm:ptLst>
  <dgm:cxnLst>
    <dgm:cxn modelId="{237CADDA-B7C3-4574-B5FE-9A84FBE98395}" srcId="{7DC7310D-EE11-49E1-8680-6419B3C58F22}" destId="{C4D8F88D-8840-498E-9798-9D5BB03595A7}" srcOrd="0" destOrd="0" parTransId="{B9A70513-F55C-4339-A013-47FB41A59A04}" sibTransId="{C8B0E7A1-112E-4753-9E64-F407AA14B27A}"/>
    <dgm:cxn modelId="{22C16BBD-E102-4DAC-B95F-A74045421D66}" type="presOf" srcId="{4CABD055-9BE1-49E2-8ECE-5B804AE79D3B}" destId="{4533929E-FA72-4B66-8941-6E2666D5F643}" srcOrd="0" destOrd="0" presId="urn:microsoft.com/office/officeart/2005/8/layout/vList2"/>
    <dgm:cxn modelId="{A56BD825-35BB-4747-BE81-1E59F2F90563}" type="presOf" srcId="{B05BF137-D3D6-4A04-9B67-B289A2CF1C70}" destId="{C8F07A94-ECCC-413F-9BD9-889307B38C8F}" srcOrd="0" destOrd="0" presId="urn:microsoft.com/office/officeart/2005/8/layout/vList2"/>
    <dgm:cxn modelId="{BB0CB430-C105-40D8-AAFF-C835270755EE}" type="presOf" srcId="{EE6A4226-B379-4689-B76E-5E8CD535A454}" destId="{174743A4-B14A-476D-9B28-ABF686114A70}" srcOrd="0" destOrd="0" presId="urn:microsoft.com/office/officeart/2005/8/layout/vList2"/>
    <dgm:cxn modelId="{F0A692AF-224B-4524-837B-26B6D19B9012}" srcId="{F28BE35D-97A8-4F14-A737-FEE5C4DE54F8}" destId="{EE6A4226-B379-4689-B76E-5E8CD535A454}" srcOrd="3" destOrd="0" parTransId="{D29B5D65-673A-4026-A60A-A234CB0B1A13}" sibTransId="{20F1E64E-1BDC-4EB1-B4C8-130C1AA2811C}"/>
    <dgm:cxn modelId="{1C7F3400-5557-4C7A-8F30-91D82D0860DA}" srcId="{F28BE35D-97A8-4F14-A737-FEE5C4DE54F8}" destId="{4CABD055-9BE1-49E2-8ECE-5B804AE79D3B}" srcOrd="6" destOrd="0" parTransId="{50006495-2F1D-4A34-B08F-289D1AF0DD87}" sibTransId="{95E2E33F-2588-4347-BB65-2649B3BD1DC4}"/>
    <dgm:cxn modelId="{FC4D7088-E296-4B9A-90C9-C33941B6210D}" type="presOf" srcId="{7DC7310D-EE11-49E1-8680-6419B3C58F22}" destId="{A13325A2-DE76-4D02-B1B3-C0D88D74F7EB}" srcOrd="0" destOrd="0" presId="urn:microsoft.com/office/officeart/2005/8/layout/vList2"/>
    <dgm:cxn modelId="{D08C4E18-64CC-4C73-A32E-603D53D65836}" type="presOf" srcId="{FDA98FB4-09A6-4E47-9500-486FCCB212A4}" destId="{C9798259-9957-4A40-9320-00B4C915E544}" srcOrd="0" destOrd="0" presId="urn:microsoft.com/office/officeart/2005/8/layout/vList2"/>
    <dgm:cxn modelId="{8699D905-CEDE-499C-BADA-9E41E4FE4378}" srcId="{F28BE35D-97A8-4F14-A737-FEE5C4DE54F8}" destId="{F974DE13-2810-4CEC-A58F-65DC1B0DB0AB}" srcOrd="7" destOrd="0" parTransId="{2A5095F0-B699-4734-BF3F-E778CCD149BF}" sibTransId="{36ACF16B-E55E-4200-96F9-A1EFB74ABF83}"/>
    <dgm:cxn modelId="{4370C497-8FD1-4559-B813-AF6F19CAC8F3}" srcId="{F28BE35D-97A8-4F14-A737-FEE5C4DE54F8}" destId="{71BDF642-A725-4E21-AFCC-23194DD7C8A7}" srcOrd="5" destOrd="0" parTransId="{261465C4-3D69-4406-A8AF-37FB71577041}" sibTransId="{BF88ED92-92D6-4660-801E-D3A6B67D9BEC}"/>
    <dgm:cxn modelId="{2C78FC31-69FA-4093-8E0C-91B240A484CD}" srcId="{F28BE35D-97A8-4F14-A737-FEE5C4DE54F8}" destId="{B05BF137-D3D6-4A04-9B67-B289A2CF1C70}" srcOrd="1" destOrd="0" parTransId="{20EB91BB-F372-4019-84A7-1522970E19A5}" sibTransId="{DC5AFF95-9068-461A-8E55-8D4A3E7EC3EA}"/>
    <dgm:cxn modelId="{B19A6E31-61B6-429C-962A-21E258C09C63}" srcId="{F28BE35D-97A8-4F14-A737-FEE5C4DE54F8}" destId="{7DC7310D-EE11-49E1-8680-6419B3C58F22}" srcOrd="8" destOrd="0" parTransId="{9E965A0A-A6BF-4833-90AD-AEEC03CC9DC0}" sibTransId="{AB3023E8-AC9F-4C96-A767-C645EAF32054}"/>
    <dgm:cxn modelId="{27A61183-2BC7-490A-8926-CEFB90BECE2A}" type="presOf" srcId="{C4D8F88D-8840-498E-9798-9D5BB03595A7}" destId="{8B4CEBE0-860E-40B8-B2D7-C58745ABD2EE}" srcOrd="0" destOrd="0" presId="urn:microsoft.com/office/officeart/2005/8/layout/vList2"/>
    <dgm:cxn modelId="{F8870361-F8EA-4FE2-B309-D5CAA8BF29FD}" srcId="{F28BE35D-97A8-4F14-A737-FEE5C4DE54F8}" destId="{08013CCA-D313-46DA-8538-E67CAC708AF4}" srcOrd="0" destOrd="0" parTransId="{E40BF5D9-B859-4574-A3EF-FA138F1E3714}" sibTransId="{B2118B36-D28B-4A2E-8552-6457D03C30E2}"/>
    <dgm:cxn modelId="{8BB1626C-A670-47F3-A6DF-0F830E909666}" type="presOf" srcId="{33C282E5-92E6-48B1-AB70-33701D909BF0}" destId="{9CA8E932-95A1-46EE-91C6-CB5D7FA8F537}" srcOrd="0" destOrd="0" presId="urn:microsoft.com/office/officeart/2005/8/layout/vList2"/>
    <dgm:cxn modelId="{01E3C099-1ACF-405E-BC68-CE32892E6007}" type="presOf" srcId="{71BDF642-A725-4E21-AFCC-23194DD7C8A7}" destId="{98EB50F0-C0EA-4DD8-A38A-896E00C56464}" srcOrd="0" destOrd="0" presId="urn:microsoft.com/office/officeart/2005/8/layout/vList2"/>
    <dgm:cxn modelId="{EE38D9F8-540C-4D24-8918-AEA93DCBF1CF}" type="presOf" srcId="{F974DE13-2810-4CEC-A58F-65DC1B0DB0AB}" destId="{5A2F867F-CB80-4DAF-91F3-9788A7FE1A18}" srcOrd="0" destOrd="0" presId="urn:microsoft.com/office/officeart/2005/8/layout/vList2"/>
    <dgm:cxn modelId="{722D74DB-0A72-4CE6-B2A4-F3541652C601}" srcId="{F28BE35D-97A8-4F14-A737-FEE5C4DE54F8}" destId="{33C282E5-92E6-48B1-AB70-33701D909BF0}" srcOrd="2" destOrd="0" parTransId="{87F4B397-4B6D-49BC-8ECE-9864B59F2DE2}" sibTransId="{ABBDCAA8-6E2B-4119-8344-DC09EE290C5E}"/>
    <dgm:cxn modelId="{9366B8B6-6870-4D41-B508-F6D8B7763703}" type="presOf" srcId="{08013CCA-D313-46DA-8538-E67CAC708AF4}" destId="{1E4635B3-E76B-4771-BFA0-05121D353F02}" srcOrd="0" destOrd="0" presId="urn:microsoft.com/office/officeart/2005/8/layout/vList2"/>
    <dgm:cxn modelId="{BB954C90-D59C-41A7-9316-9E2A0A869EE0}" type="presOf" srcId="{F28BE35D-97A8-4F14-A737-FEE5C4DE54F8}" destId="{12606FF6-B3B3-4B04-B60F-C860B3E19612}" srcOrd="0" destOrd="0" presId="urn:microsoft.com/office/officeart/2005/8/layout/vList2"/>
    <dgm:cxn modelId="{2D1E6F1F-9047-4CD3-BBF1-28F574A9DAC4}" srcId="{F28BE35D-97A8-4F14-A737-FEE5C4DE54F8}" destId="{FDA98FB4-09A6-4E47-9500-486FCCB212A4}" srcOrd="4" destOrd="0" parTransId="{F192F78A-4F7A-4C45-B636-F85A11E4A513}" sibTransId="{E408E768-AB8C-47DF-AAF8-DE453011246E}"/>
    <dgm:cxn modelId="{448CC5CB-2298-48AE-8E06-64E2E58D066C}" type="presParOf" srcId="{12606FF6-B3B3-4B04-B60F-C860B3E19612}" destId="{1E4635B3-E76B-4771-BFA0-05121D353F02}" srcOrd="0" destOrd="0" presId="urn:microsoft.com/office/officeart/2005/8/layout/vList2"/>
    <dgm:cxn modelId="{CFAADE4A-F079-4286-9AA0-92A667936B5C}" type="presParOf" srcId="{12606FF6-B3B3-4B04-B60F-C860B3E19612}" destId="{65D15130-0027-4F7F-8640-432406193ABC}" srcOrd="1" destOrd="0" presId="urn:microsoft.com/office/officeart/2005/8/layout/vList2"/>
    <dgm:cxn modelId="{8CF1D1C1-22E2-47F6-8339-0078F65FA5BD}" type="presParOf" srcId="{12606FF6-B3B3-4B04-B60F-C860B3E19612}" destId="{C8F07A94-ECCC-413F-9BD9-889307B38C8F}" srcOrd="2" destOrd="0" presId="urn:microsoft.com/office/officeart/2005/8/layout/vList2"/>
    <dgm:cxn modelId="{6C10A78C-6D5D-479E-A1D4-7BE4BBB3ACF8}" type="presParOf" srcId="{12606FF6-B3B3-4B04-B60F-C860B3E19612}" destId="{D1B2EBEA-04FD-431D-BBAF-4F277CC78C74}" srcOrd="3" destOrd="0" presId="urn:microsoft.com/office/officeart/2005/8/layout/vList2"/>
    <dgm:cxn modelId="{E89D1058-6384-4330-9A76-9E3445F43703}" type="presParOf" srcId="{12606FF6-B3B3-4B04-B60F-C860B3E19612}" destId="{9CA8E932-95A1-46EE-91C6-CB5D7FA8F537}" srcOrd="4" destOrd="0" presId="urn:microsoft.com/office/officeart/2005/8/layout/vList2"/>
    <dgm:cxn modelId="{E57B4F5D-FB91-4D80-A4AD-8A8804AB8DA6}" type="presParOf" srcId="{12606FF6-B3B3-4B04-B60F-C860B3E19612}" destId="{87A52369-3487-4F58-8707-E80D05B391C3}" srcOrd="5" destOrd="0" presId="urn:microsoft.com/office/officeart/2005/8/layout/vList2"/>
    <dgm:cxn modelId="{7A8AA6BE-0C84-4696-97CE-474B0FAF5D23}" type="presParOf" srcId="{12606FF6-B3B3-4B04-B60F-C860B3E19612}" destId="{174743A4-B14A-476D-9B28-ABF686114A70}" srcOrd="6" destOrd="0" presId="urn:microsoft.com/office/officeart/2005/8/layout/vList2"/>
    <dgm:cxn modelId="{BA7EB07A-856B-4251-B5B3-FE95F8192228}" type="presParOf" srcId="{12606FF6-B3B3-4B04-B60F-C860B3E19612}" destId="{478ECDA2-37F0-4BC2-AFEB-F5EDEBC6F720}" srcOrd="7" destOrd="0" presId="urn:microsoft.com/office/officeart/2005/8/layout/vList2"/>
    <dgm:cxn modelId="{313D26D1-9B04-4195-B8D8-2E87A24221AF}" type="presParOf" srcId="{12606FF6-B3B3-4B04-B60F-C860B3E19612}" destId="{C9798259-9957-4A40-9320-00B4C915E544}" srcOrd="8" destOrd="0" presId="urn:microsoft.com/office/officeart/2005/8/layout/vList2"/>
    <dgm:cxn modelId="{B35C163C-12B6-4F87-AD33-F198862CB1D3}" type="presParOf" srcId="{12606FF6-B3B3-4B04-B60F-C860B3E19612}" destId="{CFEBDE8B-987E-453E-9D13-ADED09903B0C}" srcOrd="9" destOrd="0" presId="urn:microsoft.com/office/officeart/2005/8/layout/vList2"/>
    <dgm:cxn modelId="{6806A47D-4FB9-4EC1-8CD2-3CBD39BF9CD6}" type="presParOf" srcId="{12606FF6-B3B3-4B04-B60F-C860B3E19612}" destId="{98EB50F0-C0EA-4DD8-A38A-896E00C56464}" srcOrd="10" destOrd="0" presId="urn:microsoft.com/office/officeart/2005/8/layout/vList2"/>
    <dgm:cxn modelId="{CBD2399F-2CEA-4467-BCF1-3922B52C68F0}" type="presParOf" srcId="{12606FF6-B3B3-4B04-B60F-C860B3E19612}" destId="{F174FC59-21C4-4A33-83C2-D676E6A43766}" srcOrd="11" destOrd="0" presId="urn:microsoft.com/office/officeart/2005/8/layout/vList2"/>
    <dgm:cxn modelId="{73B49EBD-8AB6-4E6D-8ED9-94BBF336243F}" type="presParOf" srcId="{12606FF6-B3B3-4B04-B60F-C860B3E19612}" destId="{4533929E-FA72-4B66-8941-6E2666D5F643}" srcOrd="12" destOrd="0" presId="urn:microsoft.com/office/officeart/2005/8/layout/vList2"/>
    <dgm:cxn modelId="{2EB54212-FEA3-4E6F-B91C-D8F6FB11045E}" type="presParOf" srcId="{12606FF6-B3B3-4B04-B60F-C860B3E19612}" destId="{CE192AE1-370E-4013-8EBD-F935E193F4B6}" srcOrd="13" destOrd="0" presId="urn:microsoft.com/office/officeart/2005/8/layout/vList2"/>
    <dgm:cxn modelId="{0AF6294E-487F-414D-854A-AC3E2F503977}" type="presParOf" srcId="{12606FF6-B3B3-4B04-B60F-C860B3E19612}" destId="{5A2F867F-CB80-4DAF-91F3-9788A7FE1A18}" srcOrd="14" destOrd="0" presId="urn:microsoft.com/office/officeart/2005/8/layout/vList2"/>
    <dgm:cxn modelId="{D435030B-C34C-4CD5-B134-14E5367F0FDE}" type="presParOf" srcId="{12606FF6-B3B3-4B04-B60F-C860B3E19612}" destId="{1E83FDB2-DEA5-40A8-B24A-93920E921CE3}" srcOrd="15" destOrd="0" presId="urn:microsoft.com/office/officeart/2005/8/layout/vList2"/>
    <dgm:cxn modelId="{541F48CC-FD7C-413B-BBBD-2BC2165B4272}" type="presParOf" srcId="{12606FF6-B3B3-4B04-B60F-C860B3E19612}" destId="{A13325A2-DE76-4D02-B1B3-C0D88D74F7EB}" srcOrd="16" destOrd="0" presId="urn:microsoft.com/office/officeart/2005/8/layout/vList2"/>
    <dgm:cxn modelId="{489CD118-FED4-4FC0-9797-60CF0E907458}" type="presParOf" srcId="{12606FF6-B3B3-4B04-B60F-C860B3E19612}" destId="{8B4CEBE0-860E-40B8-B2D7-C58745ABD2EE}" srcOrd="1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D41FBA-FCE5-472A-9E46-AEEF6FB2FC4C}" type="doc">
      <dgm:prSet loTypeId="urn:microsoft.com/office/officeart/2005/8/layout/vList3" loCatId="list" qsTypeId="urn:microsoft.com/office/officeart/2005/8/quickstyle/simple1" qsCatId="simple" csTypeId="urn:microsoft.com/office/officeart/2005/8/colors/accent1_2" csCatId="accent1" phldr="1"/>
      <dgm:spPr/>
    </dgm:pt>
    <dgm:pt modelId="{3A91DFDE-FC30-4099-8518-60C257CEB6D8}">
      <dgm:prSet phldrT="[Metin]"/>
      <dgm:spPr/>
      <dgm:t>
        <a:bodyPr/>
        <a:lstStyle/>
        <a:p>
          <a:r>
            <a:rPr lang="tr-TR" dirty="0" smtClean="0"/>
            <a:t>Niteliklerle  aranan pozisyon arasında bağlantı kurulmalı</a:t>
          </a:r>
          <a:endParaRPr lang="tr-TR" dirty="0"/>
        </a:p>
      </dgm:t>
    </dgm:pt>
    <dgm:pt modelId="{C9DAD95B-2363-42E7-9493-362E604BF754}" type="parTrans" cxnId="{B4E47C2C-CBC4-489C-BEEF-88B8BD16B6F5}">
      <dgm:prSet/>
      <dgm:spPr/>
      <dgm:t>
        <a:bodyPr/>
        <a:lstStyle/>
        <a:p>
          <a:endParaRPr lang="tr-TR"/>
        </a:p>
      </dgm:t>
    </dgm:pt>
    <dgm:pt modelId="{C28479D8-2BC7-4040-B014-05DF01968294}" type="sibTrans" cxnId="{B4E47C2C-CBC4-489C-BEEF-88B8BD16B6F5}">
      <dgm:prSet/>
      <dgm:spPr/>
      <dgm:t>
        <a:bodyPr/>
        <a:lstStyle/>
        <a:p>
          <a:endParaRPr lang="tr-TR"/>
        </a:p>
      </dgm:t>
    </dgm:pt>
    <dgm:pt modelId="{EA8FF1EF-305B-4DDA-BC2D-7AB4A1F8AECF}">
      <dgm:prSet phldrT="[Metin]"/>
      <dgm:spPr/>
      <dgm:t>
        <a:bodyPr/>
        <a:lstStyle/>
        <a:p>
          <a:r>
            <a:rPr lang="tr-TR" dirty="0" smtClean="0"/>
            <a:t>Amaç ifade edilerek kısa ve net cümleler kullanılmalı</a:t>
          </a:r>
          <a:endParaRPr lang="tr-TR" dirty="0"/>
        </a:p>
      </dgm:t>
    </dgm:pt>
    <dgm:pt modelId="{BEFAC408-3512-49A5-B7DA-217A931B738B}" type="parTrans" cxnId="{BCEC2B3E-A2A9-4F1B-8411-30ABFC875BF8}">
      <dgm:prSet/>
      <dgm:spPr/>
      <dgm:t>
        <a:bodyPr/>
        <a:lstStyle/>
        <a:p>
          <a:endParaRPr lang="tr-TR"/>
        </a:p>
      </dgm:t>
    </dgm:pt>
    <dgm:pt modelId="{8EE34C26-EA8A-4EC8-AEEF-08ABA4AA8437}" type="sibTrans" cxnId="{BCEC2B3E-A2A9-4F1B-8411-30ABFC875BF8}">
      <dgm:prSet/>
      <dgm:spPr/>
      <dgm:t>
        <a:bodyPr/>
        <a:lstStyle/>
        <a:p>
          <a:endParaRPr lang="tr-TR"/>
        </a:p>
      </dgm:t>
    </dgm:pt>
    <dgm:pt modelId="{A30A8371-AE52-47DB-9C3E-239BB44AD9E8}">
      <dgm:prSet/>
      <dgm:spPr/>
      <dgm:t>
        <a:bodyPr/>
        <a:lstStyle/>
        <a:p>
          <a:r>
            <a:rPr lang="tr-TR" dirty="0" smtClean="0"/>
            <a:t>Her şirket için yazılacak ön yazı ayrı olmalı</a:t>
          </a:r>
          <a:endParaRPr lang="tr-TR" dirty="0"/>
        </a:p>
      </dgm:t>
    </dgm:pt>
    <dgm:pt modelId="{CA24941A-C66A-4104-A38A-DFAE7DAF83FC}" type="parTrans" cxnId="{CAF1C251-1FF7-4BC5-B18D-64518D22A9F6}">
      <dgm:prSet/>
      <dgm:spPr/>
      <dgm:t>
        <a:bodyPr/>
        <a:lstStyle/>
        <a:p>
          <a:endParaRPr lang="tr-TR"/>
        </a:p>
      </dgm:t>
    </dgm:pt>
    <dgm:pt modelId="{3A985173-7DEB-4AFA-999E-8642411C36C9}" type="sibTrans" cxnId="{CAF1C251-1FF7-4BC5-B18D-64518D22A9F6}">
      <dgm:prSet/>
      <dgm:spPr/>
      <dgm:t>
        <a:bodyPr/>
        <a:lstStyle/>
        <a:p>
          <a:endParaRPr lang="tr-TR"/>
        </a:p>
      </dgm:t>
    </dgm:pt>
    <dgm:pt modelId="{BEEEC59C-6F21-4F5E-B821-8231133D0596}">
      <dgm:prSet/>
      <dgm:spPr/>
      <dgm:t>
        <a:bodyPr/>
        <a:lstStyle/>
        <a:p>
          <a:r>
            <a:rPr lang="tr-TR" dirty="0" smtClean="0"/>
            <a:t>Kesinlikle yanlış bilgi verilmemeli</a:t>
          </a:r>
          <a:endParaRPr lang="tr-TR" dirty="0"/>
        </a:p>
      </dgm:t>
    </dgm:pt>
    <dgm:pt modelId="{9A049421-DAA3-4170-B00C-CFBBACFD60E4}" type="parTrans" cxnId="{9C1A7EEB-C092-42CC-86B3-5074CBC3D678}">
      <dgm:prSet/>
      <dgm:spPr/>
      <dgm:t>
        <a:bodyPr/>
        <a:lstStyle/>
        <a:p>
          <a:endParaRPr lang="tr-TR"/>
        </a:p>
      </dgm:t>
    </dgm:pt>
    <dgm:pt modelId="{DDEDEE4C-EE89-4ADE-A69D-D7A90E160316}" type="sibTrans" cxnId="{9C1A7EEB-C092-42CC-86B3-5074CBC3D678}">
      <dgm:prSet/>
      <dgm:spPr/>
      <dgm:t>
        <a:bodyPr/>
        <a:lstStyle/>
        <a:p>
          <a:endParaRPr lang="tr-TR"/>
        </a:p>
      </dgm:t>
    </dgm:pt>
    <dgm:pt modelId="{6FA9B45F-0D65-44AC-B323-3224BD349B44}">
      <dgm:prSet/>
      <dgm:spPr/>
      <dgm:t>
        <a:bodyPr/>
        <a:lstStyle/>
        <a:p>
          <a:r>
            <a:rPr lang="tr-TR" dirty="0" smtClean="0">
              <a:latin typeface="Arial" pitchFamily="34" charset="0"/>
              <a:ea typeface="+mn-ea"/>
              <a:cs typeface="Arial" pitchFamily="34" charset="0"/>
            </a:rPr>
            <a:t>Ön yazı, direkt iletilebilecek birisi yoksa «Sayın Yetkili» diyerek başlamalı «Saygılarımla» diyerek bitirilmeli</a:t>
          </a:r>
        </a:p>
      </dgm:t>
    </dgm:pt>
    <dgm:pt modelId="{B6C281E5-CC76-45D4-B6CC-D3C86B5007F2}" type="parTrans" cxnId="{77AAFAE9-D706-4E23-98E0-E68DCAC0A14C}">
      <dgm:prSet/>
      <dgm:spPr/>
      <dgm:t>
        <a:bodyPr/>
        <a:lstStyle/>
        <a:p>
          <a:endParaRPr lang="tr-TR"/>
        </a:p>
      </dgm:t>
    </dgm:pt>
    <dgm:pt modelId="{A34F11EE-6D76-400A-859B-C6398825B5DC}" type="sibTrans" cxnId="{77AAFAE9-D706-4E23-98E0-E68DCAC0A14C}">
      <dgm:prSet/>
      <dgm:spPr/>
      <dgm:t>
        <a:bodyPr/>
        <a:lstStyle/>
        <a:p>
          <a:endParaRPr lang="tr-TR"/>
        </a:p>
      </dgm:t>
    </dgm:pt>
    <dgm:pt modelId="{BFB0DE5B-33F9-41A7-AAF7-9ED6740B8D1A}" type="pres">
      <dgm:prSet presAssocID="{38D41FBA-FCE5-472A-9E46-AEEF6FB2FC4C}" presName="linearFlow" presStyleCnt="0">
        <dgm:presLayoutVars>
          <dgm:dir/>
          <dgm:resizeHandles val="exact"/>
        </dgm:presLayoutVars>
      </dgm:prSet>
      <dgm:spPr/>
    </dgm:pt>
    <dgm:pt modelId="{64DF8E4A-46A2-49AF-B350-03275250468E}" type="pres">
      <dgm:prSet presAssocID="{6FA9B45F-0D65-44AC-B323-3224BD349B44}" presName="composite" presStyleCnt="0"/>
      <dgm:spPr/>
    </dgm:pt>
    <dgm:pt modelId="{82C4B2E4-25E7-40B2-B192-E77A0E624EAA}" type="pres">
      <dgm:prSet presAssocID="{6FA9B45F-0D65-44AC-B323-3224BD349B44}" presName="imgShp" presStyleLbl="fgImgPlace1" presStyleIdx="0" presStyleCnt="5"/>
      <dgm:spPr/>
    </dgm:pt>
    <dgm:pt modelId="{FE9CA2E0-32A2-4F10-BDC7-5F85A36F083D}" type="pres">
      <dgm:prSet presAssocID="{6FA9B45F-0D65-44AC-B323-3224BD349B44}" presName="txShp" presStyleLbl="node1" presStyleIdx="0" presStyleCnt="5">
        <dgm:presLayoutVars>
          <dgm:bulletEnabled val="1"/>
        </dgm:presLayoutVars>
      </dgm:prSet>
      <dgm:spPr/>
      <dgm:t>
        <a:bodyPr/>
        <a:lstStyle/>
        <a:p>
          <a:endParaRPr lang="tr-TR"/>
        </a:p>
      </dgm:t>
    </dgm:pt>
    <dgm:pt modelId="{D8DE59BB-5AD1-4DD9-9BF8-F663255005A7}" type="pres">
      <dgm:prSet presAssocID="{A34F11EE-6D76-400A-859B-C6398825B5DC}" presName="spacing" presStyleCnt="0"/>
      <dgm:spPr/>
    </dgm:pt>
    <dgm:pt modelId="{63E9AF16-F540-4CC0-91B8-06326B9C4EF4}" type="pres">
      <dgm:prSet presAssocID="{3A91DFDE-FC30-4099-8518-60C257CEB6D8}" presName="composite" presStyleCnt="0"/>
      <dgm:spPr/>
    </dgm:pt>
    <dgm:pt modelId="{713BD05E-B9AE-4FA8-826C-F0213EF82703}" type="pres">
      <dgm:prSet presAssocID="{3A91DFDE-FC30-4099-8518-60C257CEB6D8}" presName="imgShp" presStyleLbl="fgImgPlace1" presStyleIdx="1" presStyleCnt="5"/>
      <dgm:spPr/>
    </dgm:pt>
    <dgm:pt modelId="{1EDA50A4-3A05-446A-A016-D4B7F952E59E}" type="pres">
      <dgm:prSet presAssocID="{3A91DFDE-FC30-4099-8518-60C257CEB6D8}" presName="txShp" presStyleLbl="node1" presStyleIdx="1" presStyleCnt="5">
        <dgm:presLayoutVars>
          <dgm:bulletEnabled val="1"/>
        </dgm:presLayoutVars>
      </dgm:prSet>
      <dgm:spPr/>
      <dgm:t>
        <a:bodyPr/>
        <a:lstStyle/>
        <a:p>
          <a:endParaRPr lang="tr-TR"/>
        </a:p>
      </dgm:t>
    </dgm:pt>
    <dgm:pt modelId="{D73C5268-A529-4323-9569-91B1EDBD3386}" type="pres">
      <dgm:prSet presAssocID="{C28479D8-2BC7-4040-B014-05DF01968294}" presName="spacing" presStyleCnt="0"/>
      <dgm:spPr/>
    </dgm:pt>
    <dgm:pt modelId="{A0F29329-7816-406C-A491-8A37911336EB}" type="pres">
      <dgm:prSet presAssocID="{EA8FF1EF-305B-4DDA-BC2D-7AB4A1F8AECF}" presName="composite" presStyleCnt="0"/>
      <dgm:spPr/>
    </dgm:pt>
    <dgm:pt modelId="{F569A606-E050-4C13-88E9-D923E284A3A1}" type="pres">
      <dgm:prSet presAssocID="{EA8FF1EF-305B-4DDA-BC2D-7AB4A1F8AECF}" presName="imgShp" presStyleLbl="fgImgPlace1" presStyleIdx="2" presStyleCnt="5"/>
      <dgm:spPr/>
    </dgm:pt>
    <dgm:pt modelId="{74F8CDC5-2361-41A0-A22B-0F7AAD6C924D}" type="pres">
      <dgm:prSet presAssocID="{EA8FF1EF-305B-4DDA-BC2D-7AB4A1F8AECF}" presName="txShp" presStyleLbl="node1" presStyleIdx="2" presStyleCnt="5">
        <dgm:presLayoutVars>
          <dgm:bulletEnabled val="1"/>
        </dgm:presLayoutVars>
      </dgm:prSet>
      <dgm:spPr/>
      <dgm:t>
        <a:bodyPr/>
        <a:lstStyle/>
        <a:p>
          <a:endParaRPr lang="tr-TR"/>
        </a:p>
      </dgm:t>
    </dgm:pt>
    <dgm:pt modelId="{8761A27E-247A-4BBA-9A9F-B1F99039C133}" type="pres">
      <dgm:prSet presAssocID="{8EE34C26-EA8A-4EC8-AEEF-08ABA4AA8437}" presName="spacing" presStyleCnt="0"/>
      <dgm:spPr/>
    </dgm:pt>
    <dgm:pt modelId="{3F4A91F2-4677-45E7-AB6C-E78846D2674A}" type="pres">
      <dgm:prSet presAssocID="{A30A8371-AE52-47DB-9C3E-239BB44AD9E8}" presName="composite" presStyleCnt="0"/>
      <dgm:spPr/>
    </dgm:pt>
    <dgm:pt modelId="{1FCFFEA7-BB15-443A-80FB-2C4FE5A753B4}" type="pres">
      <dgm:prSet presAssocID="{A30A8371-AE52-47DB-9C3E-239BB44AD9E8}" presName="imgShp" presStyleLbl="fgImgPlace1" presStyleIdx="3" presStyleCnt="5"/>
      <dgm:spPr/>
    </dgm:pt>
    <dgm:pt modelId="{E79641D5-C27D-4BA1-9CC0-A2A0424C4D84}" type="pres">
      <dgm:prSet presAssocID="{A30A8371-AE52-47DB-9C3E-239BB44AD9E8}" presName="txShp" presStyleLbl="node1" presStyleIdx="3" presStyleCnt="5">
        <dgm:presLayoutVars>
          <dgm:bulletEnabled val="1"/>
        </dgm:presLayoutVars>
      </dgm:prSet>
      <dgm:spPr/>
      <dgm:t>
        <a:bodyPr/>
        <a:lstStyle/>
        <a:p>
          <a:endParaRPr lang="tr-TR"/>
        </a:p>
      </dgm:t>
    </dgm:pt>
    <dgm:pt modelId="{D9E89C49-903A-4B8E-867E-283E21260BD6}" type="pres">
      <dgm:prSet presAssocID="{3A985173-7DEB-4AFA-999E-8642411C36C9}" presName="spacing" presStyleCnt="0"/>
      <dgm:spPr/>
    </dgm:pt>
    <dgm:pt modelId="{A390905D-B303-4625-B1DF-FA4FC16FFEF0}" type="pres">
      <dgm:prSet presAssocID="{BEEEC59C-6F21-4F5E-B821-8231133D0596}" presName="composite" presStyleCnt="0"/>
      <dgm:spPr/>
    </dgm:pt>
    <dgm:pt modelId="{9F3C73C4-99C6-4902-9356-722406AC610C}" type="pres">
      <dgm:prSet presAssocID="{BEEEC59C-6F21-4F5E-B821-8231133D0596}" presName="imgShp" presStyleLbl="fgImgPlace1" presStyleIdx="4" presStyleCnt="5"/>
      <dgm:spPr/>
    </dgm:pt>
    <dgm:pt modelId="{4A3744FF-4E18-439F-98A3-DEBB08635673}" type="pres">
      <dgm:prSet presAssocID="{BEEEC59C-6F21-4F5E-B821-8231133D0596}" presName="txShp" presStyleLbl="node1" presStyleIdx="4" presStyleCnt="5">
        <dgm:presLayoutVars>
          <dgm:bulletEnabled val="1"/>
        </dgm:presLayoutVars>
      </dgm:prSet>
      <dgm:spPr/>
      <dgm:t>
        <a:bodyPr/>
        <a:lstStyle/>
        <a:p>
          <a:endParaRPr lang="tr-TR"/>
        </a:p>
      </dgm:t>
    </dgm:pt>
  </dgm:ptLst>
  <dgm:cxnLst>
    <dgm:cxn modelId="{9C1A7EEB-C092-42CC-86B3-5074CBC3D678}" srcId="{38D41FBA-FCE5-472A-9E46-AEEF6FB2FC4C}" destId="{BEEEC59C-6F21-4F5E-B821-8231133D0596}" srcOrd="4" destOrd="0" parTransId="{9A049421-DAA3-4170-B00C-CFBBACFD60E4}" sibTransId="{DDEDEE4C-EE89-4ADE-A69D-D7A90E160316}"/>
    <dgm:cxn modelId="{A687CD27-5A53-4CE8-9BDA-21ABE9FDB536}" type="presOf" srcId="{EA8FF1EF-305B-4DDA-BC2D-7AB4A1F8AECF}" destId="{74F8CDC5-2361-41A0-A22B-0F7AAD6C924D}" srcOrd="0" destOrd="0" presId="urn:microsoft.com/office/officeart/2005/8/layout/vList3"/>
    <dgm:cxn modelId="{5807E497-2855-43E3-A459-D5E5A5974BAB}" type="presOf" srcId="{6FA9B45F-0D65-44AC-B323-3224BD349B44}" destId="{FE9CA2E0-32A2-4F10-BDC7-5F85A36F083D}" srcOrd="0" destOrd="0" presId="urn:microsoft.com/office/officeart/2005/8/layout/vList3"/>
    <dgm:cxn modelId="{5B1A73B7-EBB2-4001-8FFF-C55B6B6C89A3}" type="presOf" srcId="{3A91DFDE-FC30-4099-8518-60C257CEB6D8}" destId="{1EDA50A4-3A05-446A-A016-D4B7F952E59E}" srcOrd="0" destOrd="0" presId="urn:microsoft.com/office/officeart/2005/8/layout/vList3"/>
    <dgm:cxn modelId="{BCEC2B3E-A2A9-4F1B-8411-30ABFC875BF8}" srcId="{38D41FBA-FCE5-472A-9E46-AEEF6FB2FC4C}" destId="{EA8FF1EF-305B-4DDA-BC2D-7AB4A1F8AECF}" srcOrd="2" destOrd="0" parTransId="{BEFAC408-3512-49A5-B7DA-217A931B738B}" sibTransId="{8EE34C26-EA8A-4EC8-AEEF-08ABA4AA8437}"/>
    <dgm:cxn modelId="{77AAFAE9-D706-4E23-98E0-E68DCAC0A14C}" srcId="{38D41FBA-FCE5-472A-9E46-AEEF6FB2FC4C}" destId="{6FA9B45F-0D65-44AC-B323-3224BD349B44}" srcOrd="0" destOrd="0" parTransId="{B6C281E5-CC76-45D4-B6CC-D3C86B5007F2}" sibTransId="{A34F11EE-6D76-400A-859B-C6398825B5DC}"/>
    <dgm:cxn modelId="{4680E40C-50A8-4791-9A1B-D665D19A4037}" type="presOf" srcId="{A30A8371-AE52-47DB-9C3E-239BB44AD9E8}" destId="{E79641D5-C27D-4BA1-9CC0-A2A0424C4D84}" srcOrd="0" destOrd="0" presId="urn:microsoft.com/office/officeart/2005/8/layout/vList3"/>
    <dgm:cxn modelId="{CAF1C251-1FF7-4BC5-B18D-64518D22A9F6}" srcId="{38D41FBA-FCE5-472A-9E46-AEEF6FB2FC4C}" destId="{A30A8371-AE52-47DB-9C3E-239BB44AD9E8}" srcOrd="3" destOrd="0" parTransId="{CA24941A-C66A-4104-A38A-DFAE7DAF83FC}" sibTransId="{3A985173-7DEB-4AFA-999E-8642411C36C9}"/>
    <dgm:cxn modelId="{8EEDB7F8-32E2-4E54-AC59-267065303970}" type="presOf" srcId="{BEEEC59C-6F21-4F5E-B821-8231133D0596}" destId="{4A3744FF-4E18-439F-98A3-DEBB08635673}" srcOrd="0" destOrd="0" presId="urn:microsoft.com/office/officeart/2005/8/layout/vList3"/>
    <dgm:cxn modelId="{1924EBB3-0AFF-4881-9FA6-2E0EA2681937}" type="presOf" srcId="{38D41FBA-FCE5-472A-9E46-AEEF6FB2FC4C}" destId="{BFB0DE5B-33F9-41A7-AAF7-9ED6740B8D1A}" srcOrd="0" destOrd="0" presId="urn:microsoft.com/office/officeart/2005/8/layout/vList3"/>
    <dgm:cxn modelId="{B4E47C2C-CBC4-489C-BEEF-88B8BD16B6F5}" srcId="{38D41FBA-FCE5-472A-9E46-AEEF6FB2FC4C}" destId="{3A91DFDE-FC30-4099-8518-60C257CEB6D8}" srcOrd="1" destOrd="0" parTransId="{C9DAD95B-2363-42E7-9493-362E604BF754}" sibTransId="{C28479D8-2BC7-4040-B014-05DF01968294}"/>
    <dgm:cxn modelId="{2502EE71-E882-44B5-999B-9A34E798D9B3}" type="presParOf" srcId="{BFB0DE5B-33F9-41A7-AAF7-9ED6740B8D1A}" destId="{64DF8E4A-46A2-49AF-B350-03275250468E}" srcOrd="0" destOrd="0" presId="urn:microsoft.com/office/officeart/2005/8/layout/vList3"/>
    <dgm:cxn modelId="{06DDF3C1-E9DE-4A5F-A65C-D6E1DEDBACD7}" type="presParOf" srcId="{64DF8E4A-46A2-49AF-B350-03275250468E}" destId="{82C4B2E4-25E7-40B2-B192-E77A0E624EAA}" srcOrd="0" destOrd="0" presId="urn:microsoft.com/office/officeart/2005/8/layout/vList3"/>
    <dgm:cxn modelId="{F7D615E3-DF0E-449B-ADDB-A5F14AE34A4F}" type="presParOf" srcId="{64DF8E4A-46A2-49AF-B350-03275250468E}" destId="{FE9CA2E0-32A2-4F10-BDC7-5F85A36F083D}" srcOrd="1" destOrd="0" presId="urn:microsoft.com/office/officeart/2005/8/layout/vList3"/>
    <dgm:cxn modelId="{D196EC7C-30B6-419E-B34E-D918DD176B91}" type="presParOf" srcId="{BFB0DE5B-33F9-41A7-AAF7-9ED6740B8D1A}" destId="{D8DE59BB-5AD1-4DD9-9BF8-F663255005A7}" srcOrd="1" destOrd="0" presId="urn:microsoft.com/office/officeart/2005/8/layout/vList3"/>
    <dgm:cxn modelId="{96821D7E-62C7-4503-B1E2-DBB5D5030718}" type="presParOf" srcId="{BFB0DE5B-33F9-41A7-AAF7-9ED6740B8D1A}" destId="{63E9AF16-F540-4CC0-91B8-06326B9C4EF4}" srcOrd="2" destOrd="0" presId="urn:microsoft.com/office/officeart/2005/8/layout/vList3"/>
    <dgm:cxn modelId="{E2C30A01-E82A-40D0-A4A4-32003AA761F3}" type="presParOf" srcId="{63E9AF16-F540-4CC0-91B8-06326B9C4EF4}" destId="{713BD05E-B9AE-4FA8-826C-F0213EF82703}" srcOrd="0" destOrd="0" presId="urn:microsoft.com/office/officeart/2005/8/layout/vList3"/>
    <dgm:cxn modelId="{7CB0EF58-D121-4D53-AAB8-A72AF6F0212D}" type="presParOf" srcId="{63E9AF16-F540-4CC0-91B8-06326B9C4EF4}" destId="{1EDA50A4-3A05-446A-A016-D4B7F952E59E}" srcOrd="1" destOrd="0" presId="urn:microsoft.com/office/officeart/2005/8/layout/vList3"/>
    <dgm:cxn modelId="{B1B98DF3-ED3E-483A-BB3B-115726609BD3}" type="presParOf" srcId="{BFB0DE5B-33F9-41A7-AAF7-9ED6740B8D1A}" destId="{D73C5268-A529-4323-9569-91B1EDBD3386}" srcOrd="3" destOrd="0" presId="urn:microsoft.com/office/officeart/2005/8/layout/vList3"/>
    <dgm:cxn modelId="{D4D66E41-C7C4-4FAC-8021-443774E8F4E7}" type="presParOf" srcId="{BFB0DE5B-33F9-41A7-AAF7-9ED6740B8D1A}" destId="{A0F29329-7816-406C-A491-8A37911336EB}" srcOrd="4" destOrd="0" presId="urn:microsoft.com/office/officeart/2005/8/layout/vList3"/>
    <dgm:cxn modelId="{B2B79008-AD67-4201-AEC2-6F58F25F4ADD}" type="presParOf" srcId="{A0F29329-7816-406C-A491-8A37911336EB}" destId="{F569A606-E050-4C13-88E9-D923E284A3A1}" srcOrd="0" destOrd="0" presId="urn:microsoft.com/office/officeart/2005/8/layout/vList3"/>
    <dgm:cxn modelId="{5738C819-F794-4B73-9F58-81983F64A5C3}" type="presParOf" srcId="{A0F29329-7816-406C-A491-8A37911336EB}" destId="{74F8CDC5-2361-41A0-A22B-0F7AAD6C924D}" srcOrd="1" destOrd="0" presId="urn:microsoft.com/office/officeart/2005/8/layout/vList3"/>
    <dgm:cxn modelId="{52C62FDF-278B-4B49-B26B-BEEF8E430723}" type="presParOf" srcId="{BFB0DE5B-33F9-41A7-AAF7-9ED6740B8D1A}" destId="{8761A27E-247A-4BBA-9A9F-B1F99039C133}" srcOrd="5" destOrd="0" presId="urn:microsoft.com/office/officeart/2005/8/layout/vList3"/>
    <dgm:cxn modelId="{E8D1C107-9A82-4B5A-83F9-29192D435371}" type="presParOf" srcId="{BFB0DE5B-33F9-41A7-AAF7-9ED6740B8D1A}" destId="{3F4A91F2-4677-45E7-AB6C-E78846D2674A}" srcOrd="6" destOrd="0" presId="urn:microsoft.com/office/officeart/2005/8/layout/vList3"/>
    <dgm:cxn modelId="{360D01C2-29C8-436A-81EB-462C0E37632D}" type="presParOf" srcId="{3F4A91F2-4677-45E7-AB6C-E78846D2674A}" destId="{1FCFFEA7-BB15-443A-80FB-2C4FE5A753B4}" srcOrd="0" destOrd="0" presId="urn:microsoft.com/office/officeart/2005/8/layout/vList3"/>
    <dgm:cxn modelId="{75DE0432-8B89-4E58-92DD-D92AFB5BB264}" type="presParOf" srcId="{3F4A91F2-4677-45E7-AB6C-E78846D2674A}" destId="{E79641D5-C27D-4BA1-9CC0-A2A0424C4D84}" srcOrd="1" destOrd="0" presId="urn:microsoft.com/office/officeart/2005/8/layout/vList3"/>
    <dgm:cxn modelId="{B2242C28-78CD-42CD-B39D-EEF35CC66D13}" type="presParOf" srcId="{BFB0DE5B-33F9-41A7-AAF7-9ED6740B8D1A}" destId="{D9E89C49-903A-4B8E-867E-283E21260BD6}" srcOrd="7" destOrd="0" presId="urn:microsoft.com/office/officeart/2005/8/layout/vList3"/>
    <dgm:cxn modelId="{ADFE33B1-3832-47FC-9933-DB219D5B797E}" type="presParOf" srcId="{BFB0DE5B-33F9-41A7-AAF7-9ED6740B8D1A}" destId="{A390905D-B303-4625-B1DF-FA4FC16FFEF0}" srcOrd="8" destOrd="0" presId="urn:microsoft.com/office/officeart/2005/8/layout/vList3"/>
    <dgm:cxn modelId="{73096D5E-0A38-497A-B5F1-73BCBE20324D}" type="presParOf" srcId="{A390905D-B303-4625-B1DF-FA4FC16FFEF0}" destId="{9F3C73C4-99C6-4902-9356-722406AC610C}" srcOrd="0" destOrd="0" presId="urn:microsoft.com/office/officeart/2005/8/layout/vList3"/>
    <dgm:cxn modelId="{BACA5ED2-C1A0-4E14-9C3A-B049B90234BA}" type="presParOf" srcId="{A390905D-B303-4625-B1DF-FA4FC16FFEF0}" destId="{4A3744FF-4E18-439F-98A3-DEBB0863567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AD17B-0799-4F01-8593-84327326A0F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tr-TR"/>
        </a:p>
      </dgm:t>
    </dgm:pt>
    <dgm:pt modelId="{AF15417F-35A7-4411-B636-BAE770165A7D}">
      <dgm:prSet phldrT="[Metin]"/>
      <dgm:spPr/>
      <dgm:t>
        <a:bodyPr/>
        <a:lstStyle/>
        <a:p>
          <a:r>
            <a:rPr lang="tr-TR" dirty="0" smtClean="0"/>
            <a:t>BAŞARI</a:t>
          </a:r>
          <a:endParaRPr lang="tr-TR" dirty="0"/>
        </a:p>
      </dgm:t>
    </dgm:pt>
    <dgm:pt modelId="{D1536E3B-E314-4EE8-931F-2915A9CB7C81}" type="parTrans" cxnId="{BFAF2B99-18CA-4C1F-86F2-7840D1AF5A80}">
      <dgm:prSet/>
      <dgm:spPr/>
      <dgm:t>
        <a:bodyPr/>
        <a:lstStyle/>
        <a:p>
          <a:endParaRPr lang="tr-TR"/>
        </a:p>
      </dgm:t>
    </dgm:pt>
    <dgm:pt modelId="{33BCB303-7656-41A0-8C71-53E6884D2AB4}" type="sibTrans" cxnId="{BFAF2B99-18CA-4C1F-86F2-7840D1AF5A80}">
      <dgm:prSet/>
      <dgm:spPr/>
      <dgm:t>
        <a:bodyPr/>
        <a:lstStyle/>
        <a:p>
          <a:endParaRPr lang="tr-TR"/>
        </a:p>
      </dgm:t>
    </dgm:pt>
    <dgm:pt modelId="{064C62D6-7D96-4069-AF8F-CDEC89B82FFF}">
      <dgm:prSet phldrT="[Metin]"/>
      <dgm:spPr/>
      <dgm:t>
        <a:bodyPr/>
        <a:lstStyle/>
        <a:p>
          <a:r>
            <a:rPr lang="tr-TR" dirty="0" smtClean="0"/>
            <a:t>MOTİVASYON</a:t>
          </a:r>
          <a:endParaRPr lang="tr-TR" dirty="0"/>
        </a:p>
      </dgm:t>
    </dgm:pt>
    <dgm:pt modelId="{99CCE57B-4691-400E-9637-95A4937FC205}" type="parTrans" cxnId="{28A8C09B-1072-44E6-AC44-9C07059A69F9}">
      <dgm:prSet/>
      <dgm:spPr/>
      <dgm:t>
        <a:bodyPr/>
        <a:lstStyle/>
        <a:p>
          <a:endParaRPr lang="tr-TR"/>
        </a:p>
      </dgm:t>
    </dgm:pt>
    <dgm:pt modelId="{B48BABCF-8592-4207-B8E9-F5C1FEA12D26}" type="sibTrans" cxnId="{28A8C09B-1072-44E6-AC44-9C07059A69F9}">
      <dgm:prSet/>
      <dgm:spPr/>
      <dgm:t>
        <a:bodyPr/>
        <a:lstStyle/>
        <a:p>
          <a:endParaRPr lang="tr-TR"/>
        </a:p>
      </dgm:t>
    </dgm:pt>
    <dgm:pt modelId="{7552F8A9-B8C2-45F2-B773-E7426212ED6D}">
      <dgm:prSet phldrT="[Metin]"/>
      <dgm:spPr/>
      <dgm:t>
        <a:bodyPr/>
        <a:lstStyle/>
        <a:p>
          <a:r>
            <a:rPr lang="tr-TR" dirty="0" smtClean="0"/>
            <a:t>SAYGINLIK</a:t>
          </a:r>
          <a:endParaRPr lang="tr-TR" dirty="0"/>
        </a:p>
      </dgm:t>
    </dgm:pt>
    <dgm:pt modelId="{C6314BC6-A6FE-491D-B4ED-0AEA2B417B1E}" type="parTrans" cxnId="{8360CD64-3C1D-4F7B-B6BC-20615C298021}">
      <dgm:prSet/>
      <dgm:spPr/>
      <dgm:t>
        <a:bodyPr/>
        <a:lstStyle/>
        <a:p>
          <a:endParaRPr lang="tr-TR"/>
        </a:p>
      </dgm:t>
    </dgm:pt>
    <dgm:pt modelId="{A92BA604-AFBE-4E12-A2E4-C55A06A6546E}" type="sibTrans" cxnId="{8360CD64-3C1D-4F7B-B6BC-20615C298021}">
      <dgm:prSet/>
      <dgm:spPr/>
      <dgm:t>
        <a:bodyPr/>
        <a:lstStyle/>
        <a:p>
          <a:endParaRPr lang="tr-TR"/>
        </a:p>
      </dgm:t>
    </dgm:pt>
    <dgm:pt modelId="{9480BEC6-E276-46B9-83C5-D09CDA4174E2}">
      <dgm:prSet phldrT="[Metin]"/>
      <dgm:spPr/>
      <dgm:t>
        <a:bodyPr/>
        <a:lstStyle/>
        <a:p>
          <a:r>
            <a:rPr lang="tr-TR" dirty="0" smtClean="0"/>
            <a:t>MUTLULUK</a:t>
          </a:r>
          <a:endParaRPr lang="tr-TR" dirty="0"/>
        </a:p>
      </dgm:t>
    </dgm:pt>
    <dgm:pt modelId="{A1E170B3-803F-4424-862F-F7E6CAD30CAA}" type="parTrans" cxnId="{A1CA4739-8969-41B1-B166-1BFC8E96FA85}">
      <dgm:prSet/>
      <dgm:spPr/>
      <dgm:t>
        <a:bodyPr/>
        <a:lstStyle/>
        <a:p>
          <a:endParaRPr lang="tr-TR"/>
        </a:p>
      </dgm:t>
    </dgm:pt>
    <dgm:pt modelId="{7EB6270D-564E-4174-BFE8-B5AB3D1310FC}" type="sibTrans" cxnId="{A1CA4739-8969-41B1-B166-1BFC8E96FA85}">
      <dgm:prSet/>
      <dgm:spPr/>
      <dgm:t>
        <a:bodyPr/>
        <a:lstStyle/>
        <a:p>
          <a:endParaRPr lang="tr-TR"/>
        </a:p>
      </dgm:t>
    </dgm:pt>
    <dgm:pt modelId="{F2397DA6-B281-4893-8D55-CE5E818630A8}">
      <dgm:prSet phldrT="[Metin]"/>
      <dgm:spPr/>
      <dgm:t>
        <a:bodyPr/>
        <a:lstStyle/>
        <a:p>
          <a:r>
            <a:rPr lang="tr-TR" dirty="0" smtClean="0"/>
            <a:t>TATMİN</a:t>
          </a:r>
          <a:endParaRPr lang="tr-TR" dirty="0"/>
        </a:p>
      </dgm:t>
    </dgm:pt>
    <dgm:pt modelId="{E5E76851-8A2E-4931-8795-CC5E17C6D818}" type="parTrans" cxnId="{711F2506-A39B-49C4-89DE-D5ECA27EEA12}">
      <dgm:prSet/>
      <dgm:spPr/>
      <dgm:t>
        <a:bodyPr/>
        <a:lstStyle/>
        <a:p>
          <a:endParaRPr lang="tr-TR"/>
        </a:p>
      </dgm:t>
    </dgm:pt>
    <dgm:pt modelId="{40B63972-0F33-47C5-84C5-5CEBEDA9E14F}" type="sibTrans" cxnId="{711F2506-A39B-49C4-89DE-D5ECA27EEA12}">
      <dgm:prSet/>
      <dgm:spPr/>
      <dgm:t>
        <a:bodyPr/>
        <a:lstStyle/>
        <a:p>
          <a:endParaRPr lang="tr-TR"/>
        </a:p>
      </dgm:t>
    </dgm:pt>
    <dgm:pt modelId="{DAAA2CE5-E411-402A-A253-4735A0AF820C}" type="pres">
      <dgm:prSet presAssocID="{335AD17B-0799-4F01-8593-84327326A0FB}" presName="compositeShape" presStyleCnt="0">
        <dgm:presLayoutVars>
          <dgm:dir/>
          <dgm:resizeHandles/>
        </dgm:presLayoutVars>
      </dgm:prSet>
      <dgm:spPr/>
      <dgm:t>
        <a:bodyPr/>
        <a:lstStyle/>
        <a:p>
          <a:endParaRPr lang="tr-TR"/>
        </a:p>
      </dgm:t>
    </dgm:pt>
    <dgm:pt modelId="{B126FA62-1586-488C-9E3A-57BC3C12CC52}" type="pres">
      <dgm:prSet presAssocID="{335AD17B-0799-4F01-8593-84327326A0FB}" presName="pyramid" presStyleLbl="node1" presStyleIdx="0" presStyleCnt="1"/>
      <dgm:spPr/>
    </dgm:pt>
    <dgm:pt modelId="{1383A3BF-9E42-434B-8BE8-A68A9D7255B3}" type="pres">
      <dgm:prSet presAssocID="{335AD17B-0799-4F01-8593-84327326A0FB}" presName="theList" presStyleCnt="0"/>
      <dgm:spPr/>
    </dgm:pt>
    <dgm:pt modelId="{13A46A85-F7B9-40C0-B27A-B69F9ACCFCB0}" type="pres">
      <dgm:prSet presAssocID="{AF15417F-35A7-4411-B636-BAE770165A7D}" presName="aNode" presStyleLbl="fgAcc1" presStyleIdx="0" presStyleCnt="5">
        <dgm:presLayoutVars>
          <dgm:bulletEnabled val="1"/>
        </dgm:presLayoutVars>
      </dgm:prSet>
      <dgm:spPr/>
      <dgm:t>
        <a:bodyPr/>
        <a:lstStyle/>
        <a:p>
          <a:endParaRPr lang="tr-TR"/>
        </a:p>
      </dgm:t>
    </dgm:pt>
    <dgm:pt modelId="{7003CF32-A5A9-4669-9858-C0F013BD12DD}" type="pres">
      <dgm:prSet presAssocID="{AF15417F-35A7-4411-B636-BAE770165A7D}" presName="aSpace" presStyleCnt="0"/>
      <dgm:spPr/>
    </dgm:pt>
    <dgm:pt modelId="{A7391E70-5348-4BC0-AD2E-38E55D0C4318}" type="pres">
      <dgm:prSet presAssocID="{064C62D6-7D96-4069-AF8F-CDEC89B82FFF}" presName="aNode" presStyleLbl="fgAcc1" presStyleIdx="1" presStyleCnt="5">
        <dgm:presLayoutVars>
          <dgm:bulletEnabled val="1"/>
        </dgm:presLayoutVars>
      </dgm:prSet>
      <dgm:spPr/>
      <dgm:t>
        <a:bodyPr/>
        <a:lstStyle/>
        <a:p>
          <a:endParaRPr lang="tr-TR"/>
        </a:p>
      </dgm:t>
    </dgm:pt>
    <dgm:pt modelId="{FAD1A807-B73F-4531-BFEB-C32F013375B8}" type="pres">
      <dgm:prSet presAssocID="{064C62D6-7D96-4069-AF8F-CDEC89B82FFF}" presName="aSpace" presStyleCnt="0"/>
      <dgm:spPr/>
    </dgm:pt>
    <dgm:pt modelId="{007DC7EB-47F5-4076-8DAE-3205448D557E}" type="pres">
      <dgm:prSet presAssocID="{7552F8A9-B8C2-45F2-B773-E7426212ED6D}" presName="aNode" presStyleLbl="fgAcc1" presStyleIdx="2" presStyleCnt="5">
        <dgm:presLayoutVars>
          <dgm:bulletEnabled val="1"/>
        </dgm:presLayoutVars>
      </dgm:prSet>
      <dgm:spPr/>
      <dgm:t>
        <a:bodyPr/>
        <a:lstStyle/>
        <a:p>
          <a:endParaRPr lang="tr-TR"/>
        </a:p>
      </dgm:t>
    </dgm:pt>
    <dgm:pt modelId="{5167B808-09D6-44D9-B3C9-AE536B56A1D2}" type="pres">
      <dgm:prSet presAssocID="{7552F8A9-B8C2-45F2-B773-E7426212ED6D}" presName="aSpace" presStyleCnt="0"/>
      <dgm:spPr/>
    </dgm:pt>
    <dgm:pt modelId="{5ACBE635-7742-4204-B15E-D5EAB7D2AC7C}" type="pres">
      <dgm:prSet presAssocID="{9480BEC6-E276-46B9-83C5-D09CDA4174E2}" presName="aNode" presStyleLbl="fgAcc1" presStyleIdx="3" presStyleCnt="5">
        <dgm:presLayoutVars>
          <dgm:bulletEnabled val="1"/>
        </dgm:presLayoutVars>
      </dgm:prSet>
      <dgm:spPr/>
      <dgm:t>
        <a:bodyPr/>
        <a:lstStyle/>
        <a:p>
          <a:endParaRPr lang="tr-TR"/>
        </a:p>
      </dgm:t>
    </dgm:pt>
    <dgm:pt modelId="{4E871C15-8D44-483D-A46D-EB3DE2FD6A36}" type="pres">
      <dgm:prSet presAssocID="{9480BEC6-E276-46B9-83C5-D09CDA4174E2}" presName="aSpace" presStyleCnt="0"/>
      <dgm:spPr/>
    </dgm:pt>
    <dgm:pt modelId="{C4A3C04C-E04F-4454-8E65-AC977012D73F}" type="pres">
      <dgm:prSet presAssocID="{F2397DA6-B281-4893-8D55-CE5E818630A8}" presName="aNode" presStyleLbl="fgAcc1" presStyleIdx="4" presStyleCnt="5">
        <dgm:presLayoutVars>
          <dgm:bulletEnabled val="1"/>
        </dgm:presLayoutVars>
      </dgm:prSet>
      <dgm:spPr/>
      <dgm:t>
        <a:bodyPr/>
        <a:lstStyle/>
        <a:p>
          <a:endParaRPr lang="tr-TR"/>
        </a:p>
      </dgm:t>
    </dgm:pt>
    <dgm:pt modelId="{BCD9DE35-2355-400D-8F16-5D36338C73C4}" type="pres">
      <dgm:prSet presAssocID="{F2397DA6-B281-4893-8D55-CE5E818630A8}" presName="aSpace" presStyleCnt="0"/>
      <dgm:spPr/>
    </dgm:pt>
  </dgm:ptLst>
  <dgm:cxnLst>
    <dgm:cxn modelId="{2AD4E6D4-63BE-479E-AB0B-DE3648088C5C}" type="presOf" srcId="{9480BEC6-E276-46B9-83C5-D09CDA4174E2}" destId="{5ACBE635-7742-4204-B15E-D5EAB7D2AC7C}" srcOrd="0" destOrd="0" presId="urn:microsoft.com/office/officeart/2005/8/layout/pyramid2"/>
    <dgm:cxn modelId="{48A6A7D6-4B1B-4E0E-88CD-05DBD47B3B23}" type="presOf" srcId="{AF15417F-35A7-4411-B636-BAE770165A7D}" destId="{13A46A85-F7B9-40C0-B27A-B69F9ACCFCB0}" srcOrd="0" destOrd="0" presId="urn:microsoft.com/office/officeart/2005/8/layout/pyramid2"/>
    <dgm:cxn modelId="{711F2506-A39B-49C4-89DE-D5ECA27EEA12}" srcId="{335AD17B-0799-4F01-8593-84327326A0FB}" destId="{F2397DA6-B281-4893-8D55-CE5E818630A8}" srcOrd="4" destOrd="0" parTransId="{E5E76851-8A2E-4931-8795-CC5E17C6D818}" sibTransId="{40B63972-0F33-47C5-84C5-5CEBEDA9E14F}"/>
    <dgm:cxn modelId="{BFAF2B99-18CA-4C1F-86F2-7840D1AF5A80}" srcId="{335AD17B-0799-4F01-8593-84327326A0FB}" destId="{AF15417F-35A7-4411-B636-BAE770165A7D}" srcOrd="0" destOrd="0" parTransId="{D1536E3B-E314-4EE8-931F-2915A9CB7C81}" sibTransId="{33BCB303-7656-41A0-8C71-53E6884D2AB4}"/>
    <dgm:cxn modelId="{8360CD64-3C1D-4F7B-B6BC-20615C298021}" srcId="{335AD17B-0799-4F01-8593-84327326A0FB}" destId="{7552F8A9-B8C2-45F2-B773-E7426212ED6D}" srcOrd="2" destOrd="0" parTransId="{C6314BC6-A6FE-491D-B4ED-0AEA2B417B1E}" sibTransId="{A92BA604-AFBE-4E12-A2E4-C55A06A6546E}"/>
    <dgm:cxn modelId="{FD9403CF-055A-48BA-B774-CB14B701B0ED}" type="presOf" srcId="{7552F8A9-B8C2-45F2-B773-E7426212ED6D}" destId="{007DC7EB-47F5-4076-8DAE-3205448D557E}" srcOrd="0" destOrd="0" presId="urn:microsoft.com/office/officeart/2005/8/layout/pyramid2"/>
    <dgm:cxn modelId="{EDA5B41A-2B92-41E9-BCDC-51E20FDB335A}" type="presOf" srcId="{F2397DA6-B281-4893-8D55-CE5E818630A8}" destId="{C4A3C04C-E04F-4454-8E65-AC977012D73F}" srcOrd="0" destOrd="0" presId="urn:microsoft.com/office/officeart/2005/8/layout/pyramid2"/>
    <dgm:cxn modelId="{2423A92F-9261-4C46-BE8C-17E0E7C8D3BA}" type="presOf" srcId="{064C62D6-7D96-4069-AF8F-CDEC89B82FFF}" destId="{A7391E70-5348-4BC0-AD2E-38E55D0C4318}" srcOrd="0" destOrd="0" presId="urn:microsoft.com/office/officeart/2005/8/layout/pyramid2"/>
    <dgm:cxn modelId="{3267DE7C-BAF5-4989-AF3B-4DB7F8C67F8E}" type="presOf" srcId="{335AD17B-0799-4F01-8593-84327326A0FB}" destId="{DAAA2CE5-E411-402A-A253-4735A0AF820C}" srcOrd="0" destOrd="0" presId="urn:microsoft.com/office/officeart/2005/8/layout/pyramid2"/>
    <dgm:cxn modelId="{28A8C09B-1072-44E6-AC44-9C07059A69F9}" srcId="{335AD17B-0799-4F01-8593-84327326A0FB}" destId="{064C62D6-7D96-4069-AF8F-CDEC89B82FFF}" srcOrd="1" destOrd="0" parTransId="{99CCE57B-4691-400E-9637-95A4937FC205}" sibTransId="{B48BABCF-8592-4207-B8E9-F5C1FEA12D26}"/>
    <dgm:cxn modelId="{A1CA4739-8969-41B1-B166-1BFC8E96FA85}" srcId="{335AD17B-0799-4F01-8593-84327326A0FB}" destId="{9480BEC6-E276-46B9-83C5-D09CDA4174E2}" srcOrd="3" destOrd="0" parTransId="{A1E170B3-803F-4424-862F-F7E6CAD30CAA}" sibTransId="{7EB6270D-564E-4174-BFE8-B5AB3D1310FC}"/>
    <dgm:cxn modelId="{133B0CA4-D61F-41ED-AFA9-A7F415FF2F72}" type="presParOf" srcId="{DAAA2CE5-E411-402A-A253-4735A0AF820C}" destId="{B126FA62-1586-488C-9E3A-57BC3C12CC52}" srcOrd="0" destOrd="0" presId="urn:microsoft.com/office/officeart/2005/8/layout/pyramid2"/>
    <dgm:cxn modelId="{6CD12653-9D5E-4ECB-A2CC-A27417C22CF1}" type="presParOf" srcId="{DAAA2CE5-E411-402A-A253-4735A0AF820C}" destId="{1383A3BF-9E42-434B-8BE8-A68A9D7255B3}" srcOrd="1" destOrd="0" presId="urn:microsoft.com/office/officeart/2005/8/layout/pyramid2"/>
    <dgm:cxn modelId="{79DFB275-ED8D-4C7F-AA5D-2AAE9CB78432}" type="presParOf" srcId="{1383A3BF-9E42-434B-8BE8-A68A9D7255B3}" destId="{13A46A85-F7B9-40C0-B27A-B69F9ACCFCB0}" srcOrd="0" destOrd="0" presId="urn:microsoft.com/office/officeart/2005/8/layout/pyramid2"/>
    <dgm:cxn modelId="{D37DDAF4-6012-4BF3-A61D-951872E92056}" type="presParOf" srcId="{1383A3BF-9E42-434B-8BE8-A68A9D7255B3}" destId="{7003CF32-A5A9-4669-9858-C0F013BD12DD}" srcOrd="1" destOrd="0" presId="urn:microsoft.com/office/officeart/2005/8/layout/pyramid2"/>
    <dgm:cxn modelId="{3B99797D-1FE4-4722-AE0D-7FF96214428D}" type="presParOf" srcId="{1383A3BF-9E42-434B-8BE8-A68A9D7255B3}" destId="{A7391E70-5348-4BC0-AD2E-38E55D0C4318}" srcOrd="2" destOrd="0" presId="urn:microsoft.com/office/officeart/2005/8/layout/pyramid2"/>
    <dgm:cxn modelId="{EFA79D8A-FBA0-433B-B625-ABE2D06C8B78}" type="presParOf" srcId="{1383A3BF-9E42-434B-8BE8-A68A9D7255B3}" destId="{FAD1A807-B73F-4531-BFEB-C32F013375B8}" srcOrd="3" destOrd="0" presId="urn:microsoft.com/office/officeart/2005/8/layout/pyramid2"/>
    <dgm:cxn modelId="{64D9E73A-F93E-468D-828E-5425D2ACB64E}" type="presParOf" srcId="{1383A3BF-9E42-434B-8BE8-A68A9D7255B3}" destId="{007DC7EB-47F5-4076-8DAE-3205448D557E}" srcOrd="4" destOrd="0" presId="urn:microsoft.com/office/officeart/2005/8/layout/pyramid2"/>
    <dgm:cxn modelId="{D96CD9C8-EDFB-4C91-8421-9CE434E9B3B6}" type="presParOf" srcId="{1383A3BF-9E42-434B-8BE8-A68A9D7255B3}" destId="{5167B808-09D6-44D9-B3C9-AE536B56A1D2}" srcOrd="5" destOrd="0" presId="urn:microsoft.com/office/officeart/2005/8/layout/pyramid2"/>
    <dgm:cxn modelId="{CD59FA4E-5852-49B0-BEF5-834E0B17AD9C}" type="presParOf" srcId="{1383A3BF-9E42-434B-8BE8-A68A9D7255B3}" destId="{5ACBE635-7742-4204-B15E-D5EAB7D2AC7C}" srcOrd="6" destOrd="0" presId="urn:microsoft.com/office/officeart/2005/8/layout/pyramid2"/>
    <dgm:cxn modelId="{56C483E5-48CB-419B-8293-9DA04DE26058}" type="presParOf" srcId="{1383A3BF-9E42-434B-8BE8-A68A9D7255B3}" destId="{4E871C15-8D44-483D-A46D-EB3DE2FD6A36}" srcOrd="7" destOrd="0" presId="urn:microsoft.com/office/officeart/2005/8/layout/pyramid2"/>
    <dgm:cxn modelId="{E4A45F1D-E7D2-4036-9B87-24D099C09214}" type="presParOf" srcId="{1383A3BF-9E42-434B-8BE8-A68A9D7255B3}" destId="{C4A3C04C-E04F-4454-8E65-AC977012D73F}" srcOrd="8" destOrd="0" presId="urn:microsoft.com/office/officeart/2005/8/layout/pyramid2"/>
    <dgm:cxn modelId="{EE2E1AAA-E13D-4F48-8316-F0A375158295}" type="presParOf" srcId="{1383A3BF-9E42-434B-8BE8-A68A9D7255B3}" destId="{BCD9DE35-2355-400D-8F16-5D36338C73C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62A6467-85A7-4DAB-AAE3-CC4F80EF7457}" type="doc">
      <dgm:prSet loTypeId="urn:microsoft.com/office/officeart/2005/8/layout/vList3" loCatId="list" qsTypeId="urn:microsoft.com/office/officeart/2005/8/quickstyle/simple1" qsCatId="simple" csTypeId="urn:microsoft.com/office/officeart/2005/8/colors/accent1_2" csCatId="accent1" phldr="1"/>
      <dgm:spPr/>
    </dgm:pt>
    <dgm:pt modelId="{CAE68384-4960-42C0-B2BD-6C934F47C871}">
      <dgm:prSet phldrT="[Metin]"/>
      <dgm:spPr/>
      <dgm:t>
        <a:bodyPr/>
        <a:lstStyle/>
        <a:p>
          <a:r>
            <a:rPr lang="tr-TR" dirty="0" smtClean="0"/>
            <a:t>Özgeçmişte öne çıkarılmak istenen noktalar kısaca belirtilmeli</a:t>
          </a:r>
          <a:endParaRPr lang="tr-TR" dirty="0"/>
        </a:p>
      </dgm:t>
    </dgm:pt>
    <dgm:pt modelId="{2AC0F6BA-3916-464A-A352-F30DBFB0095A}" type="parTrans" cxnId="{DC87A215-FA28-490A-9460-2CB722A6DDF9}">
      <dgm:prSet/>
      <dgm:spPr/>
      <dgm:t>
        <a:bodyPr/>
        <a:lstStyle/>
        <a:p>
          <a:endParaRPr lang="tr-TR"/>
        </a:p>
      </dgm:t>
    </dgm:pt>
    <dgm:pt modelId="{2DC7E23C-1D6D-40F6-A1F6-74219BF9CEAD}" type="sibTrans" cxnId="{DC87A215-FA28-490A-9460-2CB722A6DDF9}">
      <dgm:prSet/>
      <dgm:spPr/>
      <dgm:t>
        <a:bodyPr/>
        <a:lstStyle/>
        <a:p>
          <a:endParaRPr lang="tr-TR"/>
        </a:p>
      </dgm:t>
    </dgm:pt>
    <dgm:pt modelId="{7D025F72-7E6B-468D-A164-69DF54E8EECC}">
      <dgm:prSet phldrT="[Metin]"/>
      <dgm:spPr/>
      <dgm:t>
        <a:bodyPr/>
        <a:lstStyle/>
        <a:p>
          <a:r>
            <a:rPr lang="tr-TR" dirty="0" smtClean="0"/>
            <a:t>Umutsuzluk değil, kendine güveni yansıtmalı («işe çok ihtiyacım var», «bana şans verin» gibi cümleler yazılmamalı.)</a:t>
          </a:r>
          <a:endParaRPr lang="tr-TR" dirty="0"/>
        </a:p>
      </dgm:t>
    </dgm:pt>
    <dgm:pt modelId="{4AA23EE2-12D3-45E8-88B2-0A6244D82330}" type="parTrans" cxnId="{70CD661F-97B2-4E3C-83DF-A80220A35411}">
      <dgm:prSet/>
      <dgm:spPr/>
      <dgm:t>
        <a:bodyPr/>
        <a:lstStyle/>
        <a:p>
          <a:endParaRPr lang="tr-TR"/>
        </a:p>
      </dgm:t>
    </dgm:pt>
    <dgm:pt modelId="{16AB418D-FBEC-4656-B8E3-7C5DBEDDDCC6}" type="sibTrans" cxnId="{70CD661F-97B2-4E3C-83DF-A80220A35411}">
      <dgm:prSet/>
      <dgm:spPr/>
      <dgm:t>
        <a:bodyPr/>
        <a:lstStyle/>
        <a:p>
          <a:endParaRPr lang="tr-TR"/>
        </a:p>
      </dgm:t>
    </dgm:pt>
    <dgm:pt modelId="{A6C9BFA7-E277-4E8F-AADF-8E1703940E11}">
      <dgm:prSet phldrT="[Metin]"/>
      <dgm:spPr/>
      <dgm:t>
        <a:bodyPr/>
        <a:lstStyle/>
        <a:p>
          <a:r>
            <a:rPr lang="tr-TR" dirty="0" smtClean="0"/>
            <a:t>Şirketten ne beklendiği değil, şirkete ne verilebileceği ifade edilmeli</a:t>
          </a:r>
          <a:endParaRPr lang="tr-TR" dirty="0"/>
        </a:p>
      </dgm:t>
    </dgm:pt>
    <dgm:pt modelId="{86A03770-C2C8-47DB-8527-930253F7C6F1}" type="parTrans" cxnId="{B1C884DA-974E-4E3C-9E98-DE181F55F59E}">
      <dgm:prSet/>
      <dgm:spPr/>
      <dgm:t>
        <a:bodyPr/>
        <a:lstStyle/>
        <a:p>
          <a:endParaRPr lang="tr-TR"/>
        </a:p>
      </dgm:t>
    </dgm:pt>
    <dgm:pt modelId="{339C442D-42F2-40CF-9B8B-30921887B775}" type="sibTrans" cxnId="{B1C884DA-974E-4E3C-9E98-DE181F55F59E}">
      <dgm:prSet/>
      <dgm:spPr/>
      <dgm:t>
        <a:bodyPr/>
        <a:lstStyle/>
        <a:p>
          <a:endParaRPr lang="tr-TR"/>
        </a:p>
      </dgm:t>
    </dgm:pt>
    <dgm:pt modelId="{FF7C947E-0774-4E40-92F9-55CB27B8CB0F}">
      <dgm:prSet/>
      <dgm:spPr/>
      <dgm:t>
        <a:bodyPr/>
        <a:lstStyle/>
        <a:p>
          <a:r>
            <a:rPr lang="tr-TR" dirty="0" smtClean="0"/>
            <a:t>Ön yazı bir bütün olmalı, sonradan eklenmiş izlenimi veren ifadelerden kaçınılmalı</a:t>
          </a:r>
          <a:endParaRPr lang="tr-TR" dirty="0"/>
        </a:p>
      </dgm:t>
    </dgm:pt>
    <dgm:pt modelId="{FC634A7D-DA77-41E8-AF89-6D453C5F9CF2}" type="parTrans" cxnId="{41241032-EC44-476A-8C45-182A2ACB938C}">
      <dgm:prSet/>
      <dgm:spPr/>
      <dgm:t>
        <a:bodyPr/>
        <a:lstStyle/>
        <a:p>
          <a:endParaRPr lang="tr-TR"/>
        </a:p>
      </dgm:t>
    </dgm:pt>
    <dgm:pt modelId="{A1250278-EB71-49BC-ADEA-A2CB69E7EF1B}" type="sibTrans" cxnId="{41241032-EC44-476A-8C45-182A2ACB938C}">
      <dgm:prSet/>
      <dgm:spPr/>
      <dgm:t>
        <a:bodyPr/>
        <a:lstStyle/>
        <a:p>
          <a:endParaRPr lang="tr-TR"/>
        </a:p>
      </dgm:t>
    </dgm:pt>
    <dgm:pt modelId="{D66E1352-B959-4CFF-A917-FBD745E9DDFA}" type="pres">
      <dgm:prSet presAssocID="{262A6467-85A7-4DAB-AAE3-CC4F80EF7457}" presName="linearFlow" presStyleCnt="0">
        <dgm:presLayoutVars>
          <dgm:dir/>
          <dgm:resizeHandles val="exact"/>
        </dgm:presLayoutVars>
      </dgm:prSet>
      <dgm:spPr/>
    </dgm:pt>
    <dgm:pt modelId="{113BDB4D-64CB-4CDE-B68F-5D872911D3CE}" type="pres">
      <dgm:prSet presAssocID="{CAE68384-4960-42C0-B2BD-6C934F47C871}" presName="composite" presStyleCnt="0"/>
      <dgm:spPr/>
    </dgm:pt>
    <dgm:pt modelId="{19058B6E-18C2-4003-83E8-EE2F94D90C06}" type="pres">
      <dgm:prSet presAssocID="{CAE68384-4960-42C0-B2BD-6C934F47C871}" presName="imgShp" presStyleLbl="fgImgPlace1" presStyleIdx="0" presStyleCnt="4"/>
      <dgm:spPr/>
    </dgm:pt>
    <dgm:pt modelId="{C8CED104-FAC2-40A6-936F-4C8DF78A0EB4}" type="pres">
      <dgm:prSet presAssocID="{CAE68384-4960-42C0-B2BD-6C934F47C871}" presName="txShp" presStyleLbl="node1" presStyleIdx="0" presStyleCnt="4">
        <dgm:presLayoutVars>
          <dgm:bulletEnabled val="1"/>
        </dgm:presLayoutVars>
      </dgm:prSet>
      <dgm:spPr/>
      <dgm:t>
        <a:bodyPr/>
        <a:lstStyle/>
        <a:p>
          <a:endParaRPr lang="tr-TR"/>
        </a:p>
      </dgm:t>
    </dgm:pt>
    <dgm:pt modelId="{73B99106-BF5D-4177-9A6C-1F86081E8854}" type="pres">
      <dgm:prSet presAssocID="{2DC7E23C-1D6D-40F6-A1F6-74219BF9CEAD}" presName="spacing" presStyleCnt="0"/>
      <dgm:spPr/>
    </dgm:pt>
    <dgm:pt modelId="{12BEF596-64B7-4010-8C3B-E8EF5AEE7289}" type="pres">
      <dgm:prSet presAssocID="{7D025F72-7E6B-468D-A164-69DF54E8EECC}" presName="composite" presStyleCnt="0"/>
      <dgm:spPr/>
    </dgm:pt>
    <dgm:pt modelId="{0D4F7306-CDF2-4117-B365-F69600DCA081}" type="pres">
      <dgm:prSet presAssocID="{7D025F72-7E6B-468D-A164-69DF54E8EECC}" presName="imgShp" presStyleLbl="fgImgPlace1" presStyleIdx="1" presStyleCnt="4"/>
      <dgm:spPr/>
    </dgm:pt>
    <dgm:pt modelId="{0E8D7164-384F-49C5-942F-7E7DE53B8989}" type="pres">
      <dgm:prSet presAssocID="{7D025F72-7E6B-468D-A164-69DF54E8EECC}" presName="txShp" presStyleLbl="node1" presStyleIdx="1" presStyleCnt="4">
        <dgm:presLayoutVars>
          <dgm:bulletEnabled val="1"/>
        </dgm:presLayoutVars>
      </dgm:prSet>
      <dgm:spPr/>
      <dgm:t>
        <a:bodyPr/>
        <a:lstStyle/>
        <a:p>
          <a:endParaRPr lang="tr-TR"/>
        </a:p>
      </dgm:t>
    </dgm:pt>
    <dgm:pt modelId="{F8F28A61-8DCA-4547-A978-6F165621144E}" type="pres">
      <dgm:prSet presAssocID="{16AB418D-FBEC-4656-B8E3-7C5DBEDDDCC6}" presName="spacing" presStyleCnt="0"/>
      <dgm:spPr/>
    </dgm:pt>
    <dgm:pt modelId="{8706CD38-F4E3-4130-A73E-F88B1F493A22}" type="pres">
      <dgm:prSet presAssocID="{A6C9BFA7-E277-4E8F-AADF-8E1703940E11}" presName="composite" presStyleCnt="0"/>
      <dgm:spPr/>
    </dgm:pt>
    <dgm:pt modelId="{6E983436-3FF5-4185-B7D4-A7A549958879}" type="pres">
      <dgm:prSet presAssocID="{A6C9BFA7-E277-4E8F-AADF-8E1703940E11}" presName="imgShp" presStyleLbl="fgImgPlace1" presStyleIdx="2" presStyleCnt="4"/>
      <dgm:spPr/>
    </dgm:pt>
    <dgm:pt modelId="{A097E697-6305-486F-A7D0-C8C15941DBD5}" type="pres">
      <dgm:prSet presAssocID="{A6C9BFA7-E277-4E8F-AADF-8E1703940E11}" presName="txShp" presStyleLbl="node1" presStyleIdx="2" presStyleCnt="4">
        <dgm:presLayoutVars>
          <dgm:bulletEnabled val="1"/>
        </dgm:presLayoutVars>
      </dgm:prSet>
      <dgm:spPr/>
      <dgm:t>
        <a:bodyPr/>
        <a:lstStyle/>
        <a:p>
          <a:endParaRPr lang="tr-TR"/>
        </a:p>
      </dgm:t>
    </dgm:pt>
    <dgm:pt modelId="{3F769F0D-3635-4325-A2B5-D6F0AE1E2942}" type="pres">
      <dgm:prSet presAssocID="{339C442D-42F2-40CF-9B8B-30921887B775}" presName="spacing" presStyleCnt="0"/>
      <dgm:spPr/>
    </dgm:pt>
    <dgm:pt modelId="{3E8EA761-8E32-4C2C-BE72-233E076A4511}" type="pres">
      <dgm:prSet presAssocID="{FF7C947E-0774-4E40-92F9-55CB27B8CB0F}" presName="composite" presStyleCnt="0"/>
      <dgm:spPr/>
    </dgm:pt>
    <dgm:pt modelId="{F735DB3F-36E6-4C68-B14C-DF24FD2C61E5}" type="pres">
      <dgm:prSet presAssocID="{FF7C947E-0774-4E40-92F9-55CB27B8CB0F}" presName="imgShp" presStyleLbl="fgImgPlace1" presStyleIdx="3" presStyleCnt="4"/>
      <dgm:spPr/>
    </dgm:pt>
    <dgm:pt modelId="{9E011EC5-FCA3-4E72-B899-AFC18217892E}" type="pres">
      <dgm:prSet presAssocID="{FF7C947E-0774-4E40-92F9-55CB27B8CB0F}" presName="txShp" presStyleLbl="node1" presStyleIdx="3" presStyleCnt="4">
        <dgm:presLayoutVars>
          <dgm:bulletEnabled val="1"/>
        </dgm:presLayoutVars>
      </dgm:prSet>
      <dgm:spPr/>
      <dgm:t>
        <a:bodyPr/>
        <a:lstStyle/>
        <a:p>
          <a:endParaRPr lang="tr-TR"/>
        </a:p>
      </dgm:t>
    </dgm:pt>
  </dgm:ptLst>
  <dgm:cxnLst>
    <dgm:cxn modelId="{5717F310-BAD6-4A66-BB47-C4B8F2D2C105}" type="presOf" srcId="{FF7C947E-0774-4E40-92F9-55CB27B8CB0F}" destId="{9E011EC5-FCA3-4E72-B899-AFC18217892E}" srcOrd="0" destOrd="0" presId="urn:microsoft.com/office/officeart/2005/8/layout/vList3"/>
    <dgm:cxn modelId="{281478B9-27B5-4D8D-B081-D944DF1FAEBB}" type="presOf" srcId="{7D025F72-7E6B-468D-A164-69DF54E8EECC}" destId="{0E8D7164-384F-49C5-942F-7E7DE53B8989}" srcOrd="0" destOrd="0" presId="urn:microsoft.com/office/officeart/2005/8/layout/vList3"/>
    <dgm:cxn modelId="{63B75A4C-1FCB-4E84-9E60-340E4D2B497A}" type="presOf" srcId="{CAE68384-4960-42C0-B2BD-6C934F47C871}" destId="{C8CED104-FAC2-40A6-936F-4C8DF78A0EB4}" srcOrd="0" destOrd="0" presId="urn:microsoft.com/office/officeart/2005/8/layout/vList3"/>
    <dgm:cxn modelId="{70CD661F-97B2-4E3C-83DF-A80220A35411}" srcId="{262A6467-85A7-4DAB-AAE3-CC4F80EF7457}" destId="{7D025F72-7E6B-468D-A164-69DF54E8EECC}" srcOrd="1" destOrd="0" parTransId="{4AA23EE2-12D3-45E8-88B2-0A6244D82330}" sibTransId="{16AB418D-FBEC-4656-B8E3-7C5DBEDDDCC6}"/>
    <dgm:cxn modelId="{5E928012-482C-4C63-9FC5-7E5EBD262FF5}" type="presOf" srcId="{A6C9BFA7-E277-4E8F-AADF-8E1703940E11}" destId="{A097E697-6305-486F-A7D0-C8C15941DBD5}" srcOrd="0" destOrd="0" presId="urn:microsoft.com/office/officeart/2005/8/layout/vList3"/>
    <dgm:cxn modelId="{DC87A215-FA28-490A-9460-2CB722A6DDF9}" srcId="{262A6467-85A7-4DAB-AAE3-CC4F80EF7457}" destId="{CAE68384-4960-42C0-B2BD-6C934F47C871}" srcOrd="0" destOrd="0" parTransId="{2AC0F6BA-3916-464A-A352-F30DBFB0095A}" sibTransId="{2DC7E23C-1D6D-40F6-A1F6-74219BF9CEAD}"/>
    <dgm:cxn modelId="{B1C884DA-974E-4E3C-9E98-DE181F55F59E}" srcId="{262A6467-85A7-4DAB-AAE3-CC4F80EF7457}" destId="{A6C9BFA7-E277-4E8F-AADF-8E1703940E11}" srcOrd="2" destOrd="0" parTransId="{86A03770-C2C8-47DB-8527-930253F7C6F1}" sibTransId="{339C442D-42F2-40CF-9B8B-30921887B775}"/>
    <dgm:cxn modelId="{41241032-EC44-476A-8C45-182A2ACB938C}" srcId="{262A6467-85A7-4DAB-AAE3-CC4F80EF7457}" destId="{FF7C947E-0774-4E40-92F9-55CB27B8CB0F}" srcOrd="3" destOrd="0" parTransId="{FC634A7D-DA77-41E8-AF89-6D453C5F9CF2}" sibTransId="{A1250278-EB71-49BC-ADEA-A2CB69E7EF1B}"/>
    <dgm:cxn modelId="{E81A99CE-7B9B-47A1-831F-AB3D14AEE548}" type="presOf" srcId="{262A6467-85A7-4DAB-AAE3-CC4F80EF7457}" destId="{D66E1352-B959-4CFF-A917-FBD745E9DDFA}" srcOrd="0" destOrd="0" presId="urn:microsoft.com/office/officeart/2005/8/layout/vList3"/>
    <dgm:cxn modelId="{40E4E2C8-DD33-49BA-8E44-1FCA0E94EF93}" type="presParOf" srcId="{D66E1352-B959-4CFF-A917-FBD745E9DDFA}" destId="{113BDB4D-64CB-4CDE-B68F-5D872911D3CE}" srcOrd="0" destOrd="0" presId="urn:microsoft.com/office/officeart/2005/8/layout/vList3"/>
    <dgm:cxn modelId="{3A0A899B-301B-4B21-865D-9895DABAF9E3}" type="presParOf" srcId="{113BDB4D-64CB-4CDE-B68F-5D872911D3CE}" destId="{19058B6E-18C2-4003-83E8-EE2F94D90C06}" srcOrd="0" destOrd="0" presId="urn:microsoft.com/office/officeart/2005/8/layout/vList3"/>
    <dgm:cxn modelId="{6C8A02ED-92FF-4FC0-81F9-8AC0C2534281}" type="presParOf" srcId="{113BDB4D-64CB-4CDE-B68F-5D872911D3CE}" destId="{C8CED104-FAC2-40A6-936F-4C8DF78A0EB4}" srcOrd="1" destOrd="0" presId="urn:microsoft.com/office/officeart/2005/8/layout/vList3"/>
    <dgm:cxn modelId="{2EEB404F-C15C-4672-A357-F9680D75A2F9}" type="presParOf" srcId="{D66E1352-B959-4CFF-A917-FBD745E9DDFA}" destId="{73B99106-BF5D-4177-9A6C-1F86081E8854}" srcOrd="1" destOrd="0" presId="urn:microsoft.com/office/officeart/2005/8/layout/vList3"/>
    <dgm:cxn modelId="{433682E3-4FDA-419A-A15A-F6E06B5DA18C}" type="presParOf" srcId="{D66E1352-B959-4CFF-A917-FBD745E9DDFA}" destId="{12BEF596-64B7-4010-8C3B-E8EF5AEE7289}" srcOrd="2" destOrd="0" presId="urn:microsoft.com/office/officeart/2005/8/layout/vList3"/>
    <dgm:cxn modelId="{3E5A4E5C-F895-4311-B222-2F0CBBABFAA9}" type="presParOf" srcId="{12BEF596-64B7-4010-8C3B-E8EF5AEE7289}" destId="{0D4F7306-CDF2-4117-B365-F69600DCA081}" srcOrd="0" destOrd="0" presId="urn:microsoft.com/office/officeart/2005/8/layout/vList3"/>
    <dgm:cxn modelId="{60AC8A2F-73A4-44DC-962A-F79A5971E60B}" type="presParOf" srcId="{12BEF596-64B7-4010-8C3B-E8EF5AEE7289}" destId="{0E8D7164-384F-49C5-942F-7E7DE53B8989}" srcOrd="1" destOrd="0" presId="urn:microsoft.com/office/officeart/2005/8/layout/vList3"/>
    <dgm:cxn modelId="{8DC0320D-663B-40A4-8E9A-DEC68F0E3C20}" type="presParOf" srcId="{D66E1352-B959-4CFF-A917-FBD745E9DDFA}" destId="{F8F28A61-8DCA-4547-A978-6F165621144E}" srcOrd="3" destOrd="0" presId="urn:microsoft.com/office/officeart/2005/8/layout/vList3"/>
    <dgm:cxn modelId="{3B42FDC4-9839-4CF5-AFCD-9DFBBAE78E0F}" type="presParOf" srcId="{D66E1352-B959-4CFF-A917-FBD745E9DDFA}" destId="{8706CD38-F4E3-4130-A73E-F88B1F493A22}" srcOrd="4" destOrd="0" presId="urn:microsoft.com/office/officeart/2005/8/layout/vList3"/>
    <dgm:cxn modelId="{8517DAD3-89B9-4D02-9DFA-B87ED30BFF48}" type="presParOf" srcId="{8706CD38-F4E3-4130-A73E-F88B1F493A22}" destId="{6E983436-3FF5-4185-B7D4-A7A549958879}" srcOrd="0" destOrd="0" presId="urn:microsoft.com/office/officeart/2005/8/layout/vList3"/>
    <dgm:cxn modelId="{C6F8E0BA-B398-424F-A78A-C431BFE13B57}" type="presParOf" srcId="{8706CD38-F4E3-4130-A73E-F88B1F493A22}" destId="{A097E697-6305-486F-A7D0-C8C15941DBD5}" srcOrd="1" destOrd="0" presId="urn:microsoft.com/office/officeart/2005/8/layout/vList3"/>
    <dgm:cxn modelId="{7BF37C3E-2A70-479A-B6F4-5B4D0E6A1CC2}" type="presParOf" srcId="{D66E1352-B959-4CFF-A917-FBD745E9DDFA}" destId="{3F769F0D-3635-4325-A2B5-D6F0AE1E2942}" srcOrd="5" destOrd="0" presId="urn:microsoft.com/office/officeart/2005/8/layout/vList3"/>
    <dgm:cxn modelId="{DDB905CD-958F-447F-819A-BD6BDB6D4419}" type="presParOf" srcId="{D66E1352-B959-4CFF-A917-FBD745E9DDFA}" destId="{3E8EA761-8E32-4C2C-BE72-233E076A4511}" srcOrd="6" destOrd="0" presId="urn:microsoft.com/office/officeart/2005/8/layout/vList3"/>
    <dgm:cxn modelId="{9B6825C2-D36F-4FCF-AE04-2DC19E5AA6E0}" type="presParOf" srcId="{3E8EA761-8E32-4C2C-BE72-233E076A4511}" destId="{F735DB3F-36E6-4C68-B14C-DF24FD2C61E5}" srcOrd="0" destOrd="0" presId="urn:microsoft.com/office/officeart/2005/8/layout/vList3"/>
    <dgm:cxn modelId="{60EF93A9-5285-437F-B741-C28C3B372C5F}" type="presParOf" srcId="{3E8EA761-8E32-4C2C-BE72-233E076A4511}" destId="{9E011EC5-FCA3-4E72-B899-AFC18217892E}"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D45BBF-8AE3-4BE4-AA2D-85CF607A5DD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tr-TR"/>
        </a:p>
      </dgm:t>
    </dgm:pt>
    <dgm:pt modelId="{CA720265-0A49-4CBC-AA52-691775C26C60}">
      <dgm:prSet phldrT="[Metin]"/>
      <dgm:spPr/>
      <dgm:t>
        <a:bodyPr/>
        <a:lstStyle/>
        <a:p>
          <a:r>
            <a:rPr lang="tr-TR" dirty="0" smtClean="0"/>
            <a:t>Bacak </a:t>
          </a:r>
          <a:r>
            <a:rPr lang="tr-TR" dirty="0" err="1" smtClean="0"/>
            <a:t>bacak</a:t>
          </a:r>
          <a:r>
            <a:rPr lang="tr-TR" dirty="0" smtClean="0"/>
            <a:t> üstüne atmak</a:t>
          </a:r>
          <a:endParaRPr lang="tr-TR" dirty="0"/>
        </a:p>
      </dgm:t>
    </dgm:pt>
    <dgm:pt modelId="{63231774-6D86-4D86-8750-788EFA39A8B7}" type="parTrans" cxnId="{238705D3-507E-4EDB-830D-BCEB0AA6D630}">
      <dgm:prSet/>
      <dgm:spPr/>
      <dgm:t>
        <a:bodyPr/>
        <a:lstStyle/>
        <a:p>
          <a:endParaRPr lang="tr-TR"/>
        </a:p>
      </dgm:t>
    </dgm:pt>
    <dgm:pt modelId="{D2FCA324-B540-484A-918F-1A4F2E67C6BB}" type="sibTrans" cxnId="{238705D3-507E-4EDB-830D-BCEB0AA6D630}">
      <dgm:prSet/>
      <dgm:spPr/>
      <dgm:t>
        <a:bodyPr/>
        <a:lstStyle/>
        <a:p>
          <a:endParaRPr lang="tr-TR"/>
        </a:p>
      </dgm:t>
    </dgm:pt>
    <dgm:pt modelId="{C9DC7F4F-F456-4A84-94A4-E79A3D21444B}">
      <dgm:prSet phldrT="[Metin]"/>
      <dgm:spPr/>
      <dgm:t>
        <a:bodyPr/>
        <a:lstStyle/>
        <a:p>
          <a:r>
            <a:rPr lang="tr-TR" dirty="0" smtClean="0"/>
            <a:t>Sık sık saate bakmak</a:t>
          </a:r>
          <a:endParaRPr lang="tr-TR" dirty="0"/>
        </a:p>
      </dgm:t>
    </dgm:pt>
    <dgm:pt modelId="{77978844-6CAA-4BC9-88A2-74B12D37952B}" type="parTrans" cxnId="{87476B0C-8707-44C6-BCBF-FD357B2EC40E}">
      <dgm:prSet/>
      <dgm:spPr/>
      <dgm:t>
        <a:bodyPr/>
        <a:lstStyle/>
        <a:p>
          <a:endParaRPr lang="tr-TR"/>
        </a:p>
      </dgm:t>
    </dgm:pt>
    <dgm:pt modelId="{FB04D6E1-A2F1-44BB-B1D3-F53F7B0CA63E}" type="sibTrans" cxnId="{87476B0C-8707-44C6-BCBF-FD357B2EC40E}">
      <dgm:prSet/>
      <dgm:spPr/>
      <dgm:t>
        <a:bodyPr/>
        <a:lstStyle/>
        <a:p>
          <a:endParaRPr lang="tr-TR"/>
        </a:p>
      </dgm:t>
    </dgm:pt>
    <dgm:pt modelId="{F5EE344E-AFEB-4B82-9D17-C910D4971357}">
      <dgm:prSet phldrT="[Metin]" custT="1"/>
      <dgm:spPr/>
      <dgm:t>
        <a:bodyPr/>
        <a:lstStyle/>
        <a:p>
          <a:r>
            <a:rPr lang="tr-TR" sz="1700" dirty="0" smtClean="0"/>
            <a:t>Gevşek ve kuşkucu bir tavırla tokalaşmak</a:t>
          </a:r>
          <a:endParaRPr lang="tr-TR" sz="1700" dirty="0"/>
        </a:p>
      </dgm:t>
    </dgm:pt>
    <dgm:pt modelId="{8C41AA7E-BE2E-4D54-9675-5174F085DAE6}" type="parTrans" cxnId="{E701E5B3-0318-4712-81D5-75B6B1D61CC7}">
      <dgm:prSet/>
      <dgm:spPr/>
      <dgm:t>
        <a:bodyPr/>
        <a:lstStyle/>
        <a:p>
          <a:endParaRPr lang="tr-TR"/>
        </a:p>
      </dgm:t>
    </dgm:pt>
    <dgm:pt modelId="{9F227FDC-EB1A-4DBF-B7FA-EE177CAA6D28}" type="sibTrans" cxnId="{E701E5B3-0318-4712-81D5-75B6B1D61CC7}">
      <dgm:prSet/>
      <dgm:spPr/>
      <dgm:t>
        <a:bodyPr/>
        <a:lstStyle/>
        <a:p>
          <a:endParaRPr lang="tr-TR"/>
        </a:p>
      </dgm:t>
    </dgm:pt>
    <dgm:pt modelId="{FC6C1F65-DF41-4AE4-8A7D-F222F297316D}">
      <dgm:prSet custT="1"/>
      <dgm:spPr/>
      <dgm:t>
        <a:bodyPr/>
        <a:lstStyle/>
        <a:p>
          <a:r>
            <a:rPr lang="tr-TR" sz="1700" dirty="0" smtClean="0"/>
            <a:t>Kolları kavuşturup, büzerek oturmak</a:t>
          </a:r>
          <a:endParaRPr lang="tr-TR" sz="1700" dirty="0"/>
        </a:p>
      </dgm:t>
    </dgm:pt>
    <dgm:pt modelId="{4DE5A6E4-232A-4EBC-9AD4-920E92EE5B1E}" type="parTrans" cxnId="{EC183698-CD9B-41ED-9959-6BADB0FF76E9}">
      <dgm:prSet/>
      <dgm:spPr/>
      <dgm:t>
        <a:bodyPr/>
        <a:lstStyle/>
        <a:p>
          <a:endParaRPr lang="tr-TR"/>
        </a:p>
      </dgm:t>
    </dgm:pt>
    <dgm:pt modelId="{FA9710D6-4F68-4123-882C-42C5EACBF852}" type="sibTrans" cxnId="{EC183698-CD9B-41ED-9959-6BADB0FF76E9}">
      <dgm:prSet/>
      <dgm:spPr/>
      <dgm:t>
        <a:bodyPr/>
        <a:lstStyle/>
        <a:p>
          <a:endParaRPr lang="tr-TR"/>
        </a:p>
      </dgm:t>
    </dgm:pt>
    <dgm:pt modelId="{087EAAA3-D066-4FDB-AB37-4E66AF7AAF41}">
      <dgm:prSet/>
      <dgm:spPr/>
      <dgm:t>
        <a:bodyPr/>
        <a:lstStyle/>
        <a:p>
          <a:r>
            <a:rPr lang="tr-TR" dirty="0" smtClean="0"/>
            <a:t>Abartılı jestler kullanmak</a:t>
          </a:r>
          <a:endParaRPr lang="tr-TR" dirty="0"/>
        </a:p>
      </dgm:t>
    </dgm:pt>
    <dgm:pt modelId="{4E84EA06-C9A4-4D73-9C2B-63AABC7A81FC}" type="parTrans" cxnId="{4E82340E-9774-424D-9BF7-282BAA9DD496}">
      <dgm:prSet/>
      <dgm:spPr/>
      <dgm:t>
        <a:bodyPr/>
        <a:lstStyle/>
        <a:p>
          <a:endParaRPr lang="tr-TR"/>
        </a:p>
      </dgm:t>
    </dgm:pt>
    <dgm:pt modelId="{B938DB2B-DBB2-4561-96F4-D9FCB0F8FD14}" type="sibTrans" cxnId="{4E82340E-9774-424D-9BF7-282BAA9DD496}">
      <dgm:prSet/>
      <dgm:spPr/>
      <dgm:t>
        <a:bodyPr/>
        <a:lstStyle/>
        <a:p>
          <a:endParaRPr lang="tr-TR"/>
        </a:p>
      </dgm:t>
    </dgm:pt>
    <dgm:pt modelId="{61C9BF68-C7E0-4A49-8BB7-A174AE1C2B2D}">
      <dgm:prSet/>
      <dgm:spPr/>
      <dgm:t>
        <a:bodyPr/>
        <a:lstStyle/>
        <a:p>
          <a:r>
            <a:rPr lang="tr-TR" dirty="0" smtClean="0"/>
            <a:t>Göz kontağına kapalı olmak</a:t>
          </a:r>
          <a:endParaRPr lang="tr-TR" dirty="0"/>
        </a:p>
      </dgm:t>
    </dgm:pt>
    <dgm:pt modelId="{E63CC910-4423-4C7C-8EB5-0A5B9701C384}" type="parTrans" cxnId="{8FF13145-4E8D-45C9-92EA-F264DE727ABA}">
      <dgm:prSet/>
      <dgm:spPr/>
      <dgm:t>
        <a:bodyPr/>
        <a:lstStyle/>
        <a:p>
          <a:endParaRPr lang="tr-TR"/>
        </a:p>
      </dgm:t>
    </dgm:pt>
    <dgm:pt modelId="{7C04E1EA-3F06-44F6-B3DF-719AC783B75B}" type="sibTrans" cxnId="{8FF13145-4E8D-45C9-92EA-F264DE727ABA}">
      <dgm:prSet/>
      <dgm:spPr/>
      <dgm:t>
        <a:bodyPr/>
        <a:lstStyle/>
        <a:p>
          <a:endParaRPr lang="tr-TR"/>
        </a:p>
      </dgm:t>
    </dgm:pt>
    <dgm:pt modelId="{B6CE89F9-0B6D-457F-9F62-73DA9B5F3E65}">
      <dgm:prSet phldrT="[Metin]" custT="1"/>
      <dgm:spPr/>
      <dgm:t>
        <a:bodyPr/>
        <a:lstStyle/>
        <a:p>
          <a:r>
            <a:rPr lang="tr-TR" sz="1700" dirty="0" smtClean="0"/>
            <a:t>İzin verilmeden oturmak, konuşmak </a:t>
          </a:r>
          <a:endParaRPr lang="tr-TR" sz="1700" dirty="0"/>
        </a:p>
      </dgm:t>
    </dgm:pt>
    <dgm:pt modelId="{771460C9-EF57-41E6-9DB4-76F7460304C9}" type="sibTrans" cxnId="{C3162C26-5F69-441E-9442-DC0B3A94FF17}">
      <dgm:prSet/>
      <dgm:spPr/>
      <dgm:t>
        <a:bodyPr/>
        <a:lstStyle/>
        <a:p>
          <a:endParaRPr lang="tr-TR"/>
        </a:p>
      </dgm:t>
    </dgm:pt>
    <dgm:pt modelId="{BAD8C333-1FA1-48FB-A0AC-E315B3142739}" type="parTrans" cxnId="{C3162C26-5F69-441E-9442-DC0B3A94FF17}">
      <dgm:prSet/>
      <dgm:spPr/>
      <dgm:t>
        <a:bodyPr/>
        <a:lstStyle/>
        <a:p>
          <a:endParaRPr lang="tr-TR"/>
        </a:p>
      </dgm:t>
    </dgm:pt>
    <dgm:pt modelId="{8270927C-9033-4540-94BD-8C29F3753677}">
      <dgm:prSet phldrT="[Metin]" custT="1"/>
      <dgm:spPr/>
      <dgm:t>
        <a:bodyPr/>
        <a:lstStyle/>
        <a:p>
          <a:r>
            <a:rPr lang="tr-TR" sz="2000" b="1" u="sng" dirty="0" smtClean="0">
              <a:effectLst>
                <a:outerShdw blurRad="38100" dist="38100" dir="2700000" algn="tl">
                  <a:srgbClr val="000000">
                    <a:alpha val="43137"/>
                  </a:srgbClr>
                </a:outerShdw>
              </a:effectLst>
            </a:rPr>
            <a:t>BEDEN DİLİ İLE İLGİLİ </a:t>
          </a:r>
        </a:p>
        <a:p>
          <a:r>
            <a:rPr lang="tr-TR" sz="2000" b="1" u="sng" dirty="0" smtClean="0">
              <a:effectLst>
                <a:outerShdw blurRad="38100" dist="38100" dir="2700000" algn="tl">
                  <a:srgbClr val="000000">
                    <a:alpha val="43137"/>
                  </a:srgbClr>
                </a:outerShdw>
              </a:effectLst>
            </a:rPr>
            <a:t>YANLIŞLAR</a:t>
          </a:r>
          <a:endParaRPr lang="tr-TR" sz="2000" b="1" u="sng" dirty="0">
            <a:effectLst>
              <a:outerShdw blurRad="38100" dist="38100" dir="2700000" algn="tl">
                <a:srgbClr val="000000">
                  <a:alpha val="43137"/>
                </a:srgbClr>
              </a:outerShdw>
            </a:effectLst>
          </a:endParaRPr>
        </a:p>
      </dgm:t>
    </dgm:pt>
    <dgm:pt modelId="{5B4F405C-FFB3-4970-A4DC-88800CADEE05}" type="sibTrans" cxnId="{0D2B6BC5-FB49-401F-8AA4-82D2BDB54C9E}">
      <dgm:prSet/>
      <dgm:spPr/>
      <dgm:t>
        <a:bodyPr/>
        <a:lstStyle/>
        <a:p>
          <a:endParaRPr lang="tr-TR"/>
        </a:p>
      </dgm:t>
    </dgm:pt>
    <dgm:pt modelId="{41AF83F3-96C5-42BA-A194-302AE73DAF92}" type="parTrans" cxnId="{0D2B6BC5-FB49-401F-8AA4-82D2BDB54C9E}">
      <dgm:prSet/>
      <dgm:spPr/>
      <dgm:t>
        <a:bodyPr/>
        <a:lstStyle/>
        <a:p>
          <a:endParaRPr lang="tr-TR"/>
        </a:p>
      </dgm:t>
    </dgm:pt>
    <dgm:pt modelId="{7604E531-E556-4B59-B919-3A89B8EAD019}" type="pres">
      <dgm:prSet presAssocID="{54D45BBF-8AE3-4BE4-AA2D-85CF607A5DD4}" presName="Name0" presStyleCnt="0">
        <dgm:presLayoutVars>
          <dgm:chMax val="1"/>
          <dgm:dir/>
          <dgm:animLvl val="ctr"/>
          <dgm:resizeHandles val="exact"/>
        </dgm:presLayoutVars>
      </dgm:prSet>
      <dgm:spPr/>
      <dgm:t>
        <a:bodyPr/>
        <a:lstStyle/>
        <a:p>
          <a:endParaRPr lang="tr-TR"/>
        </a:p>
      </dgm:t>
    </dgm:pt>
    <dgm:pt modelId="{1E769F7E-0C14-45B2-AC2D-12FD48FCC592}" type="pres">
      <dgm:prSet presAssocID="{8270927C-9033-4540-94BD-8C29F3753677}" presName="centerShape" presStyleLbl="node0" presStyleIdx="0" presStyleCnt="1" custScaleX="207873" custScaleY="73979" custLinFactNeighborX="388" custLinFactNeighborY="15180"/>
      <dgm:spPr/>
      <dgm:t>
        <a:bodyPr/>
        <a:lstStyle/>
        <a:p>
          <a:endParaRPr lang="tr-TR"/>
        </a:p>
      </dgm:t>
    </dgm:pt>
    <dgm:pt modelId="{23974DC7-D93B-4ACA-9752-6E9FBE25A825}" type="pres">
      <dgm:prSet presAssocID="{B6CE89F9-0B6D-457F-9F62-73DA9B5F3E65}" presName="node" presStyleLbl="node1" presStyleIdx="0" presStyleCnt="7" custScaleX="167031" custScaleY="95745" custRadScaleRad="104871" custRadScaleInc="-504">
        <dgm:presLayoutVars>
          <dgm:bulletEnabled val="1"/>
        </dgm:presLayoutVars>
      </dgm:prSet>
      <dgm:spPr/>
      <dgm:t>
        <a:bodyPr/>
        <a:lstStyle/>
        <a:p>
          <a:endParaRPr lang="tr-TR"/>
        </a:p>
      </dgm:t>
    </dgm:pt>
    <dgm:pt modelId="{B0BA6C50-9B16-4BE3-90AE-9FFBAA4AF398}" type="pres">
      <dgm:prSet presAssocID="{B6CE89F9-0B6D-457F-9F62-73DA9B5F3E65}" presName="dummy" presStyleCnt="0"/>
      <dgm:spPr/>
    </dgm:pt>
    <dgm:pt modelId="{AA844204-419E-49FC-8ABD-A0421ECF7402}" type="pres">
      <dgm:prSet presAssocID="{771460C9-EF57-41E6-9DB4-76F7460304C9}" presName="sibTrans" presStyleLbl="sibTrans2D1" presStyleIdx="0" presStyleCnt="7"/>
      <dgm:spPr/>
      <dgm:t>
        <a:bodyPr/>
        <a:lstStyle/>
        <a:p>
          <a:endParaRPr lang="tr-TR"/>
        </a:p>
      </dgm:t>
    </dgm:pt>
    <dgm:pt modelId="{02028C58-F613-4B58-B4E4-FB1FF5071FBF}" type="pres">
      <dgm:prSet presAssocID="{CA720265-0A49-4CBC-AA52-691775C26C60}" presName="node" presStyleLbl="node1" presStyleIdx="1" presStyleCnt="7" custScaleX="171348" custScaleY="99734" custRadScaleRad="116792" custRadScaleInc="21579">
        <dgm:presLayoutVars>
          <dgm:bulletEnabled val="1"/>
        </dgm:presLayoutVars>
      </dgm:prSet>
      <dgm:spPr/>
      <dgm:t>
        <a:bodyPr/>
        <a:lstStyle/>
        <a:p>
          <a:endParaRPr lang="tr-TR"/>
        </a:p>
      </dgm:t>
    </dgm:pt>
    <dgm:pt modelId="{486A9DF6-CDB8-4471-970B-BB88EBDCCCD5}" type="pres">
      <dgm:prSet presAssocID="{CA720265-0A49-4CBC-AA52-691775C26C60}" presName="dummy" presStyleCnt="0"/>
      <dgm:spPr/>
    </dgm:pt>
    <dgm:pt modelId="{D09F1FDD-49F4-42F0-9642-A0B12819C752}" type="pres">
      <dgm:prSet presAssocID="{D2FCA324-B540-484A-918F-1A4F2E67C6BB}" presName="sibTrans" presStyleLbl="sibTrans2D1" presStyleIdx="1" presStyleCnt="7"/>
      <dgm:spPr/>
      <dgm:t>
        <a:bodyPr/>
        <a:lstStyle/>
        <a:p>
          <a:endParaRPr lang="tr-TR"/>
        </a:p>
      </dgm:t>
    </dgm:pt>
    <dgm:pt modelId="{88035CC5-5616-49A0-B890-DE3FE4D2C610}" type="pres">
      <dgm:prSet presAssocID="{C9DC7F4F-F456-4A84-94A4-E79A3D21444B}" presName="node" presStyleLbl="node1" presStyleIdx="2" presStyleCnt="7" custScaleX="160906" custScaleY="100545" custRadScaleRad="124005" custRadScaleInc="-18532">
        <dgm:presLayoutVars>
          <dgm:bulletEnabled val="1"/>
        </dgm:presLayoutVars>
      </dgm:prSet>
      <dgm:spPr/>
      <dgm:t>
        <a:bodyPr/>
        <a:lstStyle/>
        <a:p>
          <a:endParaRPr lang="tr-TR"/>
        </a:p>
      </dgm:t>
    </dgm:pt>
    <dgm:pt modelId="{7231EF2E-1410-466B-9582-3542D3D4D3CA}" type="pres">
      <dgm:prSet presAssocID="{C9DC7F4F-F456-4A84-94A4-E79A3D21444B}" presName="dummy" presStyleCnt="0"/>
      <dgm:spPr/>
    </dgm:pt>
    <dgm:pt modelId="{8B8A248E-1E70-4A20-AEB5-5D8A59DA1C17}" type="pres">
      <dgm:prSet presAssocID="{FB04D6E1-A2F1-44BB-B1D3-F53F7B0CA63E}" presName="sibTrans" presStyleLbl="sibTrans2D1" presStyleIdx="2" presStyleCnt="7"/>
      <dgm:spPr/>
      <dgm:t>
        <a:bodyPr/>
        <a:lstStyle/>
        <a:p>
          <a:endParaRPr lang="tr-TR"/>
        </a:p>
      </dgm:t>
    </dgm:pt>
    <dgm:pt modelId="{CD057D63-0922-439B-98E0-E23F8074CBD0}" type="pres">
      <dgm:prSet presAssocID="{61C9BF68-C7E0-4A49-8BB7-A174AE1C2B2D}" presName="node" presStyleLbl="node1" presStyleIdx="3" presStyleCnt="7" custScaleX="168286" custRadScaleRad="102701" custRadScaleInc="-35533">
        <dgm:presLayoutVars>
          <dgm:bulletEnabled val="1"/>
        </dgm:presLayoutVars>
      </dgm:prSet>
      <dgm:spPr/>
      <dgm:t>
        <a:bodyPr/>
        <a:lstStyle/>
        <a:p>
          <a:endParaRPr lang="tr-TR"/>
        </a:p>
      </dgm:t>
    </dgm:pt>
    <dgm:pt modelId="{7D281B7E-B468-4150-9E95-4D9D5D88A126}" type="pres">
      <dgm:prSet presAssocID="{61C9BF68-C7E0-4A49-8BB7-A174AE1C2B2D}" presName="dummy" presStyleCnt="0"/>
      <dgm:spPr/>
    </dgm:pt>
    <dgm:pt modelId="{854E7AF5-2FAE-45F2-A52B-9ED6B5D2377B}" type="pres">
      <dgm:prSet presAssocID="{7C04E1EA-3F06-44F6-B3DF-719AC783B75B}" presName="sibTrans" presStyleLbl="sibTrans2D1" presStyleIdx="3" presStyleCnt="7"/>
      <dgm:spPr/>
      <dgm:t>
        <a:bodyPr/>
        <a:lstStyle/>
        <a:p>
          <a:endParaRPr lang="tr-TR"/>
        </a:p>
      </dgm:t>
    </dgm:pt>
    <dgm:pt modelId="{7D93949C-C296-4686-A689-96F77FDD499C}" type="pres">
      <dgm:prSet presAssocID="{087EAAA3-D066-4FDB-AB37-4E66AF7AAF41}" presName="node" presStyleLbl="node1" presStyleIdx="4" presStyleCnt="7" custScaleX="162118" custRadScaleRad="106040" custRadScaleInc="31617">
        <dgm:presLayoutVars>
          <dgm:bulletEnabled val="1"/>
        </dgm:presLayoutVars>
      </dgm:prSet>
      <dgm:spPr/>
      <dgm:t>
        <a:bodyPr/>
        <a:lstStyle/>
        <a:p>
          <a:endParaRPr lang="tr-TR"/>
        </a:p>
      </dgm:t>
    </dgm:pt>
    <dgm:pt modelId="{DB9845FA-EFB2-4A4B-803C-C31F1FB7E3BB}" type="pres">
      <dgm:prSet presAssocID="{087EAAA3-D066-4FDB-AB37-4E66AF7AAF41}" presName="dummy" presStyleCnt="0"/>
      <dgm:spPr/>
    </dgm:pt>
    <dgm:pt modelId="{9CA0575E-4DFB-4E49-8B7E-E4FB4A3153C4}" type="pres">
      <dgm:prSet presAssocID="{B938DB2B-DBB2-4561-96F4-D9FCB0F8FD14}" presName="sibTrans" presStyleLbl="sibTrans2D1" presStyleIdx="4" presStyleCnt="7"/>
      <dgm:spPr/>
      <dgm:t>
        <a:bodyPr/>
        <a:lstStyle/>
        <a:p>
          <a:endParaRPr lang="tr-TR"/>
        </a:p>
      </dgm:t>
    </dgm:pt>
    <dgm:pt modelId="{A126430B-0811-4445-9950-902DB15B8A29}" type="pres">
      <dgm:prSet presAssocID="{FC6C1F65-DF41-4AE4-8A7D-F222F297316D}" presName="node" presStyleLbl="node1" presStyleIdx="5" presStyleCnt="7" custScaleX="162050" custScaleY="94977" custRadScaleRad="125252" custRadScaleInc="14038">
        <dgm:presLayoutVars>
          <dgm:bulletEnabled val="1"/>
        </dgm:presLayoutVars>
      </dgm:prSet>
      <dgm:spPr/>
      <dgm:t>
        <a:bodyPr/>
        <a:lstStyle/>
        <a:p>
          <a:endParaRPr lang="tr-TR"/>
        </a:p>
      </dgm:t>
    </dgm:pt>
    <dgm:pt modelId="{CADF4675-998F-4EDB-BB3B-C32D3F8F1F8C}" type="pres">
      <dgm:prSet presAssocID="{FC6C1F65-DF41-4AE4-8A7D-F222F297316D}" presName="dummy" presStyleCnt="0"/>
      <dgm:spPr/>
    </dgm:pt>
    <dgm:pt modelId="{5E990CEA-AA6E-4914-AF62-134C200F98B6}" type="pres">
      <dgm:prSet presAssocID="{FA9710D6-4F68-4123-882C-42C5EACBF852}" presName="sibTrans" presStyleLbl="sibTrans2D1" presStyleIdx="5" presStyleCnt="7"/>
      <dgm:spPr/>
      <dgm:t>
        <a:bodyPr/>
        <a:lstStyle/>
        <a:p>
          <a:endParaRPr lang="tr-TR"/>
        </a:p>
      </dgm:t>
    </dgm:pt>
    <dgm:pt modelId="{7679F841-1445-43F3-9670-90B618BADBE9}" type="pres">
      <dgm:prSet presAssocID="{F5EE344E-AFEB-4B82-9D17-C910D4971357}" presName="node" presStyleLbl="node1" presStyleIdx="6" presStyleCnt="7" custScaleX="174982" custScaleY="111406" custRadScaleRad="117770" custRadScaleInc="-27471">
        <dgm:presLayoutVars>
          <dgm:bulletEnabled val="1"/>
        </dgm:presLayoutVars>
      </dgm:prSet>
      <dgm:spPr/>
      <dgm:t>
        <a:bodyPr/>
        <a:lstStyle/>
        <a:p>
          <a:endParaRPr lang="tr-TR"/>
        </a:p>
      </dgm:t>
    </dgm:pt>
    <dgm:pt modelId="{C2DAE48F-F0A7-49C1-8F21-73B5F9AA9D70}" type="pres">
      <dgm:prSet presAssocID="{F5EE344E-AFEB-4B82-9D17-C910D4971357}" presName="dummy" presStyleCnt="0"/>
      <dgm:spPr/>
    </dgm:pt>
    <dgm:pt modelId="{29DC0648-948B-4540-9A38-22BF29A89B04}" type="pres">
      <dgm:prSet presAssocID="{9F227FDC-EB1A-4DBF-B7FA-EE177CAA6D28}" presName="sibTrans" presStyleLbl="sibTrans2D1" presStyleIdx="6" presStyleCnt="7"/>
      <dgm:spPr/>
      <dgm:t>
        <a:bodyPr/>
        <a:lstStyle/>
        <a:p>
          <a:endParaRPr lang="tr-TR"/>
        </a:p>
      </dgm:t>
    </dgm:pt>
  </dgm:ptLst>
  <dgm:cxnLst>
    <dgm:cxn modelId="{0D2B6BC5-FB49-401F-8AA4-82D2BDB54C9E}" srcId="{54D45BBF-8AE3-4BE4-AA2D-85CF607A5DD4}" destId="{8270927C-9033-4540-94BD-8C29F3753677}" srcOrd="0" destOrd="0" parTransId="{41AF83F3-96C5-42BA-A194-302AE73DAF92}" sibTransId="{5B4F405C-FFB3-4970-A4DC-88800CADEE05}"/>
    <dgm:cxn modelId="{4A71E814-3DCE-480C-8E46-BB366EB1642D}" type="presOf" srcId="{B6CE89F9-0B6D-457F-9F62-73DA9B5F3E65}" destId="{23974DC7-D93B-4ACA-9752-6E9FBE25A825}" srcOrd="0" destOrd="0" presId="urn:microsoft.com/office/officeart/2005/8/layout/radial6"/>
    <dgm:cxn modelId="{3064250E-403D-4904-A6BD-8A4C2326E16B}" type="presOf" srcId="{FB04D6E1-A2F1-44BB-B1D3-F53F7B0CA63E}" destId="{8B8A248E-1E70-4A20-AEB5-5D8A59DA1C17}" srcOrd="0" destOrd="0" presId="urn:microsoft.com/office/officeart/2005/8/layout/radial6"/>
    <dgm:cxn modelId="{CDE1F7B4-FF1D-4C0C-9E22-A5821A07C0E8}" type="presOf" srcId="{CA720265-0A49-4CBC-AA52-691775C26C60}" destId="{02028C58-F613-4B58-B4E4-FB1FF5071FBF}" srcOrd="0" destOrd="0" presId="urn:microsoft.com/office/officeart/2005/8/layout/radial6"/>
    <dgm:cxn modelId="{83B222DB-1D4F-4B32-B2C4-EF364D322FD3}" type="presOf" srcId="{8270927C-9033-4540-94BD-8C29F3753677}" destId="{1E769F7E-0C14-45B2-AC2D-12FD48FCC592}" srcOrd="0" destOrd="0" presId="urn:microsoft.com/office/officeart/2005/8/layout/radial6"/>
    <dgm:cxn modelId="{87476B0C-8707-44C6-BCBF-FD357B2EC40E}" srcId="{8270927C-9033-4540-94BD-8C29F3753677}" destId="{C9DC7F4F-F456-4A84-94A4-E79A3D21444B}" srcOrd="2" destOrd="0" parTransId="{77978844-6CAA-4BC9-88A2-74B12D37952B}" sibTransId="{FB04D6E1-A2F1-44BB-B1D3-F53F7B0CA63E}"/>
    <dgm:cxn modelId="{9F5B6C97-2818-48C2-ADE6-7305C23B1AD2}" type="presOf" srcId="{54D45BBF-8AE3-4BE4-AA2D-85CF607A5DD4}" destId="{7604E531-E556-4B59-B919-3A89B8EAD019}" srcOrd="0" destOrd="0" presId="urn:microsoft.com/office/officeart/2005/8/layout/radial6"/>
    <dgm:cxn modelId="{238705D3-507E-4EDB-830D-BCEB0AA6D630}" srcId="{8270927C-9033-4540-94BD-8C29F3753677}" destId="{CA720265-0A49-4CBC-AA52-691775C26C60}" srcOrd="1" destOrd="0" parTransId="{63231774-6D86-4D86-8750-788EFA39A8B7}" sibTransId="{D2FCA324-B540-484A-918F-1A4F2E67C6BB}"/>
    <dgm:cxn modelId="{C3162C26-5F69-441E-9442-DC0B3A94FF17}" srcId="{8270927C-9033-4540-94BD-8C29F3753677}" destId="{B6CE89F9-0B6D-457F-9F62-73DA9B5F3E65}" srcOrd="0" destOrd="0" parTransId="{BAD8C333-1FA1-48FB-A0AC-E315B3142739}" sibTransId="{771460C9-EF57-41E6-9DB4-76F7460304C9}"/>
    <dgm:cxn modelId="{F039400D-CCB0-4FF7-A79B-D4829738B1BF}" type="presOf" srcId="{F5EE344E-AFEB-4B82-9D17-C910D4971357}" destId="{7679F841-1445-43F3-9670-90B618BADBE9}" srcOrd="0" destOrd="0" presId="urn:microsoft.com/office/officeart/2005/8/layout/radial6"/>
    <dgm:cxn modelId="{40A721E3-C436-43ED-92F3-97E409E7AC7C}" type="presOf" srcId="{FA9710D6-4F68-4123-882C-42C5EACBF852}" destId="{5E990CEA-AA6E-4914-AF62-134C200F98B6}" srcOrd="0" destOrd="0" presId="urn:microsoft.com/office/officeart/2005/8/layout/radial6"/>
    <dgm:cxn modelId="{71DD25F7-1223-4FC6-80C8-D7807C4016B7}" type="presOf" srcId="{B938DB2B-DBB2-4561-96F4-D9FCB0F8FD14}" destId="{9CA0575E-4DFB-4E49-8B7E-E4FB4A3153C4}" srcOrd="0" destOrd="0" presId="urn:microsoft.com/office/officeart/2005/8/layout/radial6"/>
    <dgm:cxn modelId="{762A0799-F0A1-42DE-A03B-B191D1C19E22}" type="presOf" srcId="{087EAAA3-D066-4FDB-AB37-4E66AF7AAF41}" destId="{7D93949C-C296-4686-A689-96F77FDD499C}" srcOrd="0" destOrd="0" presId="urn:microsoft.com/office/officeart/2005/8/layout/radial6"/>
    <dgm:cxn modelId="{9501E626-456B-4AE3-90DF-D174280A5A18}" type="presOf" srcId="{7C04E1EA-3F06-44F6-B3DF-719AC783B75B}" destId="{854E7AF5-2FAE-45F2-A52B-9ED6B5D2377B}" srcOrd="0" destOrd="0" presId="urn:microsoft.com/office/officeart/2005/8/layout/radial6"/>
    <dgm:cxn modelId="{85D847C9-0EF7-4FEA-BEEE-BAF22B2C6A4D}" type="presOf" srcId="{D2FCA324-B540-484A-918F-1A4F2E67C6BB}" destId="{D09F1FDD-49F4-42F0-9642-A0B12819C752}" srcOrd="0" destOrd="0" presId="urn:microsoft.com/office/officeart/2005/8/layout/radial6"/>
    <dgm:cxn modelId="{4B706D2A-FD42-4577-A16A-48086A7A1CF6}" type="presOf" srcId="{771460C9-EF57-41E6-9DB4-76F7460304C9}" destId="{AA844204-419E-49FC-8ABD-A0421ECF7402}" srcOrd="0" destOrd="0" presId="urn:microsoft.com/office/officeart/2005/8/layout/radial6"/>
    <dgm:cxn modelId="{3ECC3C48-F64B-47E7-B171-22D625D96727}" type="presOf" srcId="{9F227FDC-EB1A-4DBF-B7FA-EE177CAA6D28}" destId="{29DC0648-948B-4540-9A38-22BF29A89B04}" srcOrd="0" destOrd="0" presId="urn:microsoft.com/office/officeart/2005/8/layout/radial6"/>
    <dgm:cxn modelId="{8FF13145-4E8D-45C9-92EA-F264DE727ABA}" srcId="{8270927C-9033-4540-94BD-8C29F3753677}" destId="{61C9BF68-C7E0-4A49-8BB7-A174AE1C2B2D}" srcOrd="3" destOrd="0" parTransId="{E63CC910-4423-4C7C-8EB5-0A5B9701C384}" sibTransId="{7C04E1EA-3F06-44F6-B3DF-719AC783B75B}"/>
    <dgm:cxn modelId="{EC183698-CD9B-41ED-9959-6BADB0FF76E9}" srcId="{8270927C-9033-4540-94BD-8C29F3753677}" destId="{FC6C1F65-DF41-4AE4-8A7D-F222F297316D}" srcOrd="5" destOrd="0" parTransId="{4DE5A6E4-232A-4EBC-9AD4-920E92EE5B1E}" sibTransId="{FA9710D6-4F68-4123-882C-42C5EACBF852}"/>
    <dgm:cxn modelId="{38AC248F-6519-468A-9924-C64C5900478D}" type="presOf" srcId="{FC6C1F65-DF41-4AE4-8A7D-F222F297316D}" destId="{A126430B-0811-4445-9950-902DB15B8A29}" srcOrd="0" destOrd="0" presId="urn:microsoft.com/office/officeart/2005/8/layout/radial6"/>
    <dgm:cxn modelId="{CC223079-D6A7-4423-8DE0-630D31D197F9}" type="presOf" srcId="{61C9BF68-C7E0-4A49-8BB7-A174AE1C2B2D}" destId="{CD057D63-0922-439B-98E0-E23F8074CBD0}" srcOrd="0" destOrd="0" presId="urn:microsoft.com/office/officeart/2005/8/layout/radial6"/>
    <dgm:cxn modelId="{4E82340E-9774-424D-9BF7-282BAA9DD496}" srcId="{8270927C-9033-4540-94BD-8C29F3753677}" destId="{087EAAA3-D066-4FDB-AB37-4E66AF7AAF41}" srcOrd="4" destOrd="0" parTransId="{4E84EA06-C9A4-4D73-9C2B-63AABC7A81FC}" sibTransId="{B938DB2B-DBB2-4561-96F4-D9FCB0F8FD14}"/>
    <dgm:cxn modelId="{168E506B-1B43-4563-94A8-21429B331147}" type="presOf" srcId="{C9DC7F4F-F456-4A84-94A4-E79A3D21444B}" destId="{88035CC5-5616-49A0-B890-DE3FE4D2C610}" srcOrd="0" destOrd="0" presId="urn:microsoft.com/office/officeart/2005/8/layout/radial6"/>
    <dgm:cxn modelId="{E701E5B3-0318-4712-81D5-75B6B1D61CC7}" srcId="{8270927C-9033-4540-94BD-8C29F3753677}" destId="{F5EE344E-AFEB-4B82-9D17-C910D4971357}" srcOrd="6" destOrd="0" parTransId="{8C41AA7E-BE2E-4D54-9675-5174F085DAE6}" sibTransId="{9F227FDC-EB1A-4DBF-B7FA-EE177CAA6D28}"/>
    <dgm:cxn modelId="{E72D4AC2-1647-4802-BBC0-C265C04CF736}" type="presParOf" srcId="{7604E531-E556-4B59-B919-3A89B8EAD019}" destId="{1E769F7E-0C14-45B2-AC2D-12FD48FCC592}" srcOrd="0" destOrd="0" presId="urn:microsoft.com/office/officeart/2005/8/layout/radial6"/>
    <dgm:cxn modelId="{298E3291-B908-4D87-AA34-5351E7EC041D}" type="presParOf" srcId="{7604E531-E556-4B59-B919-3A89B8EAD019}" destId="{23974DC7-D93B-4ACA-9752-6E9FBE25A825}" srcOrd="1" destOrd="0" presId="urn:microsoft.com/office/officeart/2005/8/layout/radial6"/>
    <dgm:cxn modelId="{E93EFDF7-2AC9-4631-8C35-CA49A29F5806}" type="presParOf" srcId="{7604E531-E556-4B59-B919-3A89B8EAD019}" destId="{B0BA6C50-9B16-4BE3-90AE-9FFBAA4AF398}" srcOrd="2" destOrd="0" presId="urn:microsoft.com/office/officeart/2005/8/layout/radial6"/>
    <dgm:cxn modelId="{BAFC980D-733E-413D-8139-AD589A11A6A7}" type="presParOf" srcId="{7604E531-E556-4B59-B919-3A89B8EAD019}" destId="{AA844204-419E-49FC-8ABD-A0421ECF7402}" srcOrd="3" destOrd="0" presId="urn:microsoft.com/office/officeart/2005/8/layout/radial6"/>
    <dgm:cxn modelId="{981E4E89-0E38-44AB-B370-9DA69D9F0132}" type="presParOf" srcId="{7604E531-E556-4B59-B919-3A89B8EAD019}" destId="{02028C58-F613-4B58-B4E4-FB1FF5071FBF}" srcOrd="4" destOrd="0" presId="urn:microsoft.com/office/officeart/2005/8/layout/radial6"/>
    <dgm:cxn modelId="{1A666375-975D-482C-97E0-DC2BCFD8F7D7}" type="presParOf" srcId="{7604E531-E556-4B59-B919-3A89B8EAD019}" destId="{486A9DF6-CDB8-4471-970B-BB88EBDCCCD5}" srcOrd="5" destOrd="0" presId="urn:microsoft.com/office/officeart/2005/8/layout/radial6"/>
    <dgm:cxn modelId="{9B80CB6E-30D8-49DC-BEA5-37B460AA5347}" type="presParOf" srcId="{7604E531-E556-4B59-B919-3A89B8EAD019}" destId="{D09F1FDD-49F4-42F0-9642-A0B12819C752}" srcOrd="6" destOrd="0" presId="urn:microsoft.com/office/officeart/2005/8/layout/radial6"/>
    <dgm:cxn modelId="{8F6D124C-B58F-413B-BF03-348A1D7C94F4}" type="presParOf" srcId="{7604E531-E556-4B59-B919-3A89B8EAD019}" destId="{88035CC5-5616-49A0-B890-DE3FE4D2C610}" srcOrd="7" destOrd="0" presId="urn:microsoft.com/office/officeart/2005/8/layout/radial6"/>
    <dgm:cxn modelId="{38250273-4564-4865-B7A6-EE4DCDDDCD22}" type="presParOf" srcId="{7604E531-E556-4B59-B919-3A89B8EAD019}" destId="{7231EF2E-1410-466B-9582-3542D3D4D3CA}" srcOrd="8" destOrd="0" presId="urn:microsoft.com/office/officeart/2005/8/layout/radial6"/>
    <dgm:cxn modelId="{F5B38908-CF11-4E8E-AE7C-318E0F9C2B88}" type="presParOf" srcId="{7604E531-E556-4B59-B919-3A89B8EAD019}" destId="{8B8A248E-1E70-4A20-AEB5-5D8A59DA1C17}" srcOrd="9" destOrd="0" presId="urn:microsoft.com/office/officeart/2005/8/layout/radial6"/>
    <dgm:cxn modelId="{461EC60B-0F0C-4705-AC9D-924B31AC3679}" type="presParOf" srcId="{7604E531-E556-4B59-B919-3A89B8EAD019}" destId="{CD057D63-0922-439B-98E0-E23F8074CBD0}" srcOrd="10" destOrd="0" presId="urn:microsoft.com/office/officeart/2005/8/layout/radial6"/>
    <dgm:cxn modelId="{2B7D93D0-4B21-4965-9F30-C54997DD6F82}" type="presParOf" srcId="{7604E531-E556-4B59-B919-3A89B8EAD019}" destId="{7D281B7E-B468-4150-9E95-4D9D5D88A126}" srcOrd="11" destOrd="0" presId="urn:microsoft.com/office/officeart/2005/8/layout/radial6"/>
    <dgm:cxn modelId="{57121215-95D5-437E-AD77-1927464D14FD}" type="presParOf" srcId="{7604E531-E556-4B59-B919-3A89B8EAD019}" destId="{854E7AF5-2FAE-45F2-A52B-9ED6B5D2377B}" srcOrd="12" destOrd="0" presId="urn:microsoft.com/office/officeart/2005/8/layout/radial6"/>
    <dgm:cxn modelId="{9D5EED2B-1EFD-4759-9329-DCE83347E37A}" type="presParOf" srcId="{7604E531-E556-4B59-B919-3A89B8EAD019}" destId="{7D93949C-C296-4686-A689-96F77FDD499C}" srcOrd="13" destOrd="0" presId="urn:microsoft.com/office/officeart/2005/8/layout/radial6"/>
    <dgm:cxn modelId="{4547188F-DC83-4BE2-930F-0CCD4478F72F}" type="presParOf" srcId="{7604E531-E556-4B59-B919-3A89B8EAD019}" destId="{DB9845FA-EFB2-4A4B-803C-C31F1FB7E3BB}" srcOrd="14" destOrd="0" presId="urn:microsoft.com/office/officeart/2005/8/layout/radial6"/>
    <dgm:cxn modelId="{BD7E11B7-54F4-499E-9687-6FC00045EE9E}" type="presParOf" srcId="{7604E531-E556-4B59-B919-3A89B8EAD019}" destId="{9CA0575E-4DFB-4E49-8B7E-E4FB4A3153C4}" srcOrd="15" destOrd="0" presId="urn:microsoft.com/office/officeart/2005/8/layout/radial6"/>
    <dgm:cxn modelId="{2B3E231F-AA9A-4C5F-9BB9-D532AC3295E8}" type="presParOf" srcId="{7604E531-E556-4B59-B919-3A89B8EAD019}" destId="{A126430B-0811-4445-9950-902DB15B8A29}" srcOrd="16" destOrd="0" presId="urn:microsoft.com/office/officeart/2005/8/layout/radial6"/>
    <dgm:cxn modelId="{587D04A8-673C-4C9C-A6C0-8DF5BFC5F41F}" type="presParOf" srcId="{7604E531-E556-4B59-B919-3A89B8EAD019}" destId="{CADF4675-998F-4EDB-BB3B-C32D3F8F1F8C}" srcOrd="17" destOrd="0" presId="urn:microsoft.com/office/officeart/2005/8/layout/radial6"/>
    <dgm:cxn modelId="{8929B824-AFDC-4DD1-B24D-787514C4F727}" type="presParOf" srcId="{7604E531-E556-4B59-B919-3A89B8EAD019}" destId="{5E990CEA-AA6E-4914-AF62-134C200F98B6}" srcOrd="18" destOrd="0" presId="urn:microsoft.com/office/officeart/2005/8/layout/radial6"/>
    <dgm:cxn modelId="{B5EEEDD8-F8CE-4CAE-9152-9F20DCF3AD76}" type="presParOf" srcId="{7604E531-E556-4B59-B919-3A89B8EAD019}" destId="{7679F841-1445-43F3-9670-90B618BADBE9}" srcOrd="19" destOrd="0" presId="urn:microsoft.com/office/officeart/2005/8/layout/radial6"/>
    <dgm:cxn modelId="{A9039C48-9B06-44A6-AC42-DF9EC8B22FA8}" type="presParOf" srcId="{7604E531-E556-4B59-B919-3A89B8EAD019}" destId="{C2DAE48F-F0A7-49C1-8F21-73B5F9AA9D70}" srcOrd="20" destOrd="0" presId="urn:microsoft.com/office/officeart/2005/8/layout/radial6"/>
    <dgm:cxn modelId="{919B324D-005D-4041-A136-AB66881A69BD}" type="presParOf" srcId="{7604E531-E556-4B59-B919-3A89B8EAD019}" destId="{29DC0648-948B-4540-9A38-22BF29A89B04}" srcOrd="21"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069F79-68C5-46A3-AB57-9DF39959EA7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0E678D7A-9093-4930-AEEF-B7FB90780CB2}">
      <dgm:prSet phldrT="[Metin]" custT="1"/>
      <dgm:spPr/>
      <dgm:t>
        <a:bodyPr/>
        <a:lstStyle/>
        <a:p>
          <a:r>
            <a:rPr lang="tr-TR" sz="3000" b="1" u="sng" dirty="0" smtClean="0">
              <a:effectLst>
                <a:outerShdw blurRad="38100" dist="38100" dir="2700000" algn="tl">
                  <a:srgbClr val="000000">
                    <a:alpha val="43137"/>
                  </a:srgbClr>
                </a:outerShdw>
              </a:effectLst>
            </a:rPr>
            <a:t>KONUŞMA İLE İLGİLİ YANLIŞLAR</a:t>
          </a:r>
          <a:endParaRPr lang="tr-TR" sz="3000" b="1" u="sng" dirty="0">
            <a:effectLst>
              <a:outerShdw blurRad="38100" dist="38100" dir="2700000" algn="tl">
                <a:srgbClr val="000000">
                  <a:alpha val="43137"/>
                </a:srgbClr>
              </a:outerShdw>
            </a:effectLst>
          </a:endParaRPr>
        </a:p>
      </dgm:t>
    </dgm:pt>
    <dgm:pt modelId="{5AA37435-CFB2-40AE-B68F-66DB4043CA06}" type="parTrans" cxnId="{E8F99D51-9EC8-4493-9BC6-2F6B8C831C01}">
      <dgm:prSet/>
      <dgm:spPr/>
      <dgm:t>
        <a:bodyPr/>
        <a:lstStyle/>
        <a:p>
          <a:endParaRPr lang="tr-TR"/>
        </a:p>
      </dgm:t>
    </dgm:pt>
    <dgm:pt modelId="{8AF61414-BD9F-41C0-B45A-5D31E65B9753}" type="sibTrans" cxnId="{E8F99D51-9EC8-4493-9BC6-2F6B8C831C01}">
      <dgm:prSet/>
      <dgm:spPr/>
      <dgm:t>
        <a:bodyPr/>
        <a:lstStyle/>
        <a:p>
          <a:endParaRPr lang="tr-TR"/>
        </a:p>
      </dgm:t>
    </dgm:pt>
    <dgm:pt modelId="{938B116E-EC1D-4956-A143-3C06BC6A2A4C}">
      <dgm:prSet phldrT="[Metin]" custT="1"/>
      <dgm:spPr/>
      <dgm:t>
        <a:bodyPr/>
        <a:lstStyle/>
        <a:p>
          <a:r>
            <a:rPr lang="tr-TR" sz="1400" dirty="0" smtClean="0"/>
            <a:t>İlgisiz ve isteksiz bir tavırla konuşmak</a:t>
          </a:r>
          <a:endParaRPr lang="tr-TR" sz="1400" dirty="0"/>
        </a:p>
      </dgm:t>
    </dgm:pt>
    <dgm:pt modelId="{D995A63B-0BE3-42A8-BD9D-1401EC683E55}" type="parTrans" cxnId="{9E2DCB92-651D-4AF1-BF3D-DF0064A3B06D}">
      <dgm:prSet/>
      <dgm:spPr/>
      <dgm:t>
        <a:bodyPr/>
        <a:lstStyle/>
        <a:p>
          <a:endParaRPr lang="tr-TR"/>
        </a:p>
      </dgm:t>
    </dgm:pt>
    <dgm:pt modelId="{2F5CCD16-89A5-4436-9C9C-E0D6AA688262}" type="sibTrans" cxnId="{9E2DCB92-651D-4AF1-BF3D-DF0064A3B06D}">
      <dgm:prSet/>
      <dgm:spPr/>
      <dgm:t>
        <a:bodyPr/>
        <a:lstStyle/>
        <a:p>
          <a:endParaRPr lang="tr-TR"/>
        </a:p>
      </dgm:t>
    </dgm:pt>
    <dgm:pt modelId="{0F079029-DD2F-4787-9A67-AE0617CAE2BC}">
      <dgm:prSet phldrT="[Metin]" custT="1"/>
      <dgm:spPr/>
      <dgm:t>
        <a:bodyPr/>
        <a:lstStyle/>
        <a:p>
          <a:r>
            <a:rPr lang="tr-TR" sz="1400" dirty="0" smtClean="0"/>
            <a:t>Kaçamak yanıtlar vermek</a:t>
          </a:r>
          <a:endParaRPr lang="tr-TR" sz="1400" dirty="0"/>
        </a:p>
      </dgm:t>
    </dgm:pt>
    <dgm:pt modelId="{712AA772-4492-4DAC-95FC-8306B7DC62DB}" type="parTrans" cxnId="{DB1C907F-724F-4666-94F5-01EA5946FBC9}">
      <dgm:prSet/>
      <dgm:spPr/>
      <dgm:t>
        <a:bodyPr/>
        <a:lstStyle/>
        <a:p>
          <a:endParaRPr lang="tr-TR"/>
        </a:p>
      </dgm:t>
    </dgm:pt>
    <dgm:pt modelId="{2220C4FD-28C2-435A-ABF6-90C1943A443C}" type="sibTrans" cxnId="{DB1C907F-724F-4666-94F5-01EA5946FBC9}">
      <dgm:prSet/>
      <dgm:spPr/>
      <dgm:t>
        <a:bodyPr/>
        <a:lstStyle/>
        <a:p>
          <a:endParaRPr lang="tr-TR"/>
        </a:p>
      </dgm:t>
    </dgm:pt>
    <dgm:pt modelId="{06985875-6A29-45A6-9AF4-A410E7F7B39F}">
      <dgm:prSet phldrT="[Metin]" custT="1"/>
      <dgm:spPr/>
      <dgm:t>
        <a:bodyPr/>
        <a:lstStyle/>
        <a:p>
          <a:r>
            <a:rPr lang="tr-TR" sz="1400" dirty="0" smtClean="0"/>
            <a:t>Konuşurken yere ve tavana bakmak</a:t>
          </a:r>
          <a:endParaRPr lang="tr-TR" sz="1400" dirty="0"/>
        </a:p>
      </dgm:t>
    </dgm:pt>
    <dgm:pt modelId="{B26351CD-1F49-4105-9E08-CCF8E7B1EF16}" type="parTrans" cxnId="{F91801CC-E7FC-42EA-BF56-689B8D1A2B9A}">
      <dgm:prSet/>
      <dgm:spPr/>
      <dgm:t>
        <a:bodyPr/>
        <a:lstStyle/>
        <a:p>
          <a:endParaRPr lang="tr-TR"/>
        </a:p>
      </dgm:t>
    </dgm:pt>
    <dgm:pt modelId="{ED0FD90E-C1D6-47D5-9C6C-FF6D0E06F7AF}" type="sibTrans" cxnId="{F91801CC-E7FC-42EA-BF56-689B8D1A2B9A}">
      <dgm:prSet/>
      <dgm:spPr/>
      <dgm:t>
        <a:bodyPr/>
        <a:lstStyle/>
        <a:p>
          <a:endParaRPr lang="tr-TR"/>
        </a:p>
      </dgm:t>
    </dgm:pt>
    <dgm:pt modelId="{8F7F7B6C-FA11-4185-BEB9-8469EF60ACC1}">
      <dgm:prSet phldrT="[Metin]"/>
      <dgm:spPr/>
      <dgm:t>
        <a:bodyPr/>
        <a:lstStyle/>
        <a:p>
          <a:r>
            <a:rPr lang="tr-TR" dirty="0" smtClean="0"/>
            <a:t>Özel hayatındaki sorunlardan bahsetmek</a:t>
          </a:r>
          <a:endParaRPr lang="tr-TR" dirty="0"/>
        </a:p>
      </dgm:t>
    </dgm:pt>
    <dgm:pt modelId="{49F330D2-69B7-4EB4-9C00-4DC71B8D58CE}" type="parTrans" cxnId="{620B82F4-FF1B-467A-91CA-D5080859783C}">
      <dgm:prSet/>
      <dgm:spPr/>
      <dgm:t>
        <a:bodyPr/>
        <a:lstStyle/>
        <a:p>
          <a:endParaRPr lang="tr-TR"/>
        </a:p>
      </dgm:t>
    </dgm:pt>
    <dgm:pt modelId="{39A6FA90-C9A0-4924-8023-D9A06C15EBD1}" type="sibTrans" cxnId="{620B82F4-FF1B-467A-91CA-D5080859783C}">
      <dgm:prSet/>
      <dgm:spPr/>
      <dgm:t>
        <a:bodyPr/>
        <a:lstStyle/>
        <a:p>
          <a:endParaRPr lang="tr-TR"/>
        </a:p>
      </dgm:t>
    </dgm:pt>
    <dgm:pt modelId="{58C7E304-7A4D-43CF-B0F7-E0CF6DE6DA03}">
      <dgm:prSet custT="1"/>
      <dgm:spPr/>
      <dgm:t>
        <a:bodyPr/>
        <a:lstStyle/>
        <a:p>
          <a:r>
            <a:rPr lang="tr-TR" sz="1400" dirty="0" smtClean="0"/>
            <a:t>Konudan konuya atlamak</a:t>
          </a:r>
          <a:endParaRPr lang="tr-TR" sz="1400" dirty="0"/>
        </a:p>
      </dgm:t>
    </dgm:pt>
    <dgm:pt modelId="{A35C9AA2-42B4-44A4-AEA3-749173B6AF55}" type="parTrans" cxnId="{58BD650C-54D0-44AD-8210-F2D67D6DC576}">
      <dgm:prSet/>
      <dgm:spPr/>
      <dgm:t>
        <a:bodyPr/>
        <a:lstStyle/>
        <a:p>
          <a:endParaRPr lang="tr-TR"/>
        </a:p>
      </dgm:t>
    </dgm:pt>
    <dgm:pt modelId="{E26E1BD8-0D34-4871-9461-798E3B6FA453}" type="sibTrans" cxnId="{58BD650C-54D0-44AD-8210-F2D67D6DC576}">
      <dgm:prSet/>
      <dgm:spPr/>
      <dgm:t>
        <a:bodyPr/>
        <a:lstStyle/>
        <a:p>
          <a:endParaRPr lang="tr-TR"/>
        </a:p>
      </dgm:t>
    </dgm:pt>
    <dgm:pt modelId="{E44E38EC-201A-47E8-961D-08C50D07C40B}">
      <dgm:prSet custT="1"/>
      <dgm:spPr/>
      <dgm:t>
        <a:bodyPr/>
        <a:lstStyle/>
        <a:p>
          <a:r>
            <a:rPr lang="tr-TR" sz="1400" dirty="0" smtClean="0"/>
            <a:t>Aşırı yüksek veya düşük ses tonu ile konuşmak</a:t>
          </a:r>
          <a:endParaRPr lang="tr-TR" sz="1400" dirty="0"/>
        </a:p>
      </dgm:t>
    </dgm:pt>
    <dgm:pt modelId="{556F9C0B-DE71-49DE-B317-B27DB7DE602F}" type="parTrans" cxnId="{40DF01B7-37E1-4BA6-A2DE-B7CE1DDC6111}">
      <dgm:prSet/>
      <dgm:spPr/>
      <dgm:t>
        <a:bodyPr/>
        <a:lstStyle/>
        <a:p>
          <a:endParaRPr lang="tr-TR"/>
        </a:p>
      </dgm:t>
    </dgm:pt>
    <dgm:pt modelId="{7C0DA6A6-23F8-4DE6-9E6C-FA7DB2F50993}" type="sibTrans" cxnId="{40DF01B7-37E1-4BA6-A2DE-B7CE1DDC6111}">
      <dgm:prSet/>
      <dgm:spPr/>
      <dgm:t>
        <a:bodyPr/>
        <a:lstStyle/>
        <a:p>
          <a:endParaRPr lang="tr-TR"/>
        </a:p>
      </dgm:t>
    </dgm:pt>
    <dgm:pt modelId="{A3C398FA-A37A-4D02-AABE-9AC9FFB334E2}">
      <dgm:prSet custT="1"/>
      <dgm:spPr/>
      <dgm:t>
        <a:bodyPr/>
        <a:lstStyle/>
        <a:p>
          <a:r>
            <a:rPr lang="tr-TR" sz="1400" dirty="0" smtClean="0"/>
            <a:t>Siyasi konulardan konuşmak</a:t>
          </a:r>
          <a:endParaRPr lang="tr-TR" sz="1400" dirty="0"/>
        </a:p>
      </dgm:t>
    </dgm:pt>
    <dgm:pt modelId="{8B2F5836-1D6D-45D1-9613-CAF2CBD1734D}" type="parTrans" cxnId="{18A1C6F2-D538-4EFB-996D-43F86D8FC8B8}">
      <dgm:prSet/>
      <dgm:spPr/>
      <dgm:t>
        <a:bodyPr/>
        <a:lstStyle/>
        <a:p>
          <a:endParaRPr lang="tr-TR"/>
        </a:p>
      </dgm:t>
    </dgm:pt>
    <dgm:pt modelId="{6318EEEA-1AE7-4A79-BC2D-D588F65E234B}" type="sibTrans" cxnId="{18A1C6F2-D538-4EFB-996D-43F86D8FC8B8}">
      <dgm:prSet/>
      <dgm:spPr/>
      <dgm:t>
        <a:bodyPr/>
        <a:lstStyle/>
        <a:p>
          <a:endParaRPr lang="tr-TR"/>
        </a:p>
      </dgm:t>
    </dgm:pt>
    <dgm:pt modelId="{2E03658D-1952-46F8-8DE2-73520B7BDA22}" type="pres">
      <dgm:prSet presAssocID="{AD069F79-68C5-46A3-AB57-9DF39959EA71}" presName="Name0" presStyleCnt="0">
        <dgm:presLayoutVars>
          <dgm:chMax val="1"/>
          <dgm:dir/>
          <dgm:animLvl val="ctr"/>
          <dgm:resizeHandles val="exact"/>
        </dgm:presLayoutVars>
      </dgm:prSet>
      <dgm:spPr/>
      <dgm:t>
        <a:bodyPr/>
        <a:lstStyle/>
        <a:p>
          <a:endParaRPr lang="tr-TR"/>
        </a:p>
      </dgm:t>
    </dgm:pt>
    <dgm:pt modelId="{3525A658-11DB-448A-8C40-3DC7301FB4C2}" type="pres">
      <dgm:prSet presAssocID="{0E678D7A-9093-4930-AEEF-B7FB90780CB2}" presName="centerShape" presStyleLbl="node0" presStyleIdx="0" presStyleCnt="1" custScaleX="219078" custScaleY="151117"/>
      <dgm:spPr/>
      <dgm:t>
        <a:bodyPr/>
        <a:lstStyle/>
        <a:p>
          <a:endParaRPr lang="tr-TR"/>
        </a:p>
      </dgm:t>
    </dgm:pt>
    <dgm:pt modelId="{B6C038BE-1F96-400A-B3CF-4D99B8D4FE01}" type="pres">
      <dgm:prSet presAssocID="{938B116E-EC1D-4956-A143-3C06BC6A2A4C}" presName="node" presStyleLbl="node1" presStyleIdx="0" presStyleCnt="7" custScaleX="182544" custScaleY="115209" custRadScaleRad="101563" custRadScaleInc="9991">
        <dgm:presLayoutVars>
          <dgm:bulletEnabled val="1"/>
        </dgm:presLayoutVars>
      </dgm:prSet>
      <dgm:spPr/>
      <dgm:t>
        <a:bodyPr/>
        <a:lstStyle/>
        <a:p>
          <a:endParaRPr lang="tr-TR"/>
        </a:p>
      </dgm:t>
    </dgm:pt>
    <dgm:pt modelId="{75DAC1C7-D57B-4654-9732-4B231E64DEC6}" type="pres">
      <dgm:prSet presAssocID="{938B116E-EC1D-4956-A143-3C06BC6A2A4C}" presName="dummy" presStyleCnt="0"/>
      <dgm:spPr/>
    </dgm:pt>
    <dgm:pt modelId="{1D2E67F4-F3B6-4205-AC30-2BACC079E25B}" type="pres">
      <dgm:prSet presAssocID="{2F5CCD16-89A5-4436-9C9C-E0D6AA688262}" presName="sibTrans" presStyleLbl="sibTrans2D1" presStyleIdx="0" presStyleCnt="7"/>
      <dgm:spPr/>
      <dgm:t>
        <a:bodyPr/>
        <a:lstStyle/>
        <a:p>
          <a:endParaRPr lang="tr-TR"/>
        </a:p>
      </dgm:t>
    </dgm:pt>
    <dgm:pt modelId="{28ADFC68-7AC0-42D7-937D-2E7CDE3BBC32}" type="pres">
      <dgm:prSet presAssocID="{0F079029-DD2F-4787-9A67-AE0617CAE2BC}" presName="node" presStyleLbl="node1" presStyleIdx="1" presStyleCnt="7" custScaleX="167996" custRadScaleRad="122832" custRadScaleInc="37392">
        <dgm:presLayoutVars>
          <dgm:bulletEnabled val="1"/>
        </dgm:presLayoutVars>
      </dgm:prSet>
      <dgm:spPr/>
      <dgm:t>
        <a:bodyPr/>
        <a:lstStyle/>
        <a:p>
          <a:endParaRPr lang="tr-TR"/>
        </a:p>
      </dgm:t>
    </dgm:pt>
    <dgm:pt modelId="{6E907B11-3A4C-4592-9F8C-C2405ED6D353}" type="pres">
      <dgm:prSet presAssocID="{0F079029-DD2F-4787-9A67-AE0617CAE2BC}" presName="dummy" presStyleCnt="0"/>
      <dgm:spPr/>
    </dgm:pt>
    <dgm:pt modelId="{8CC00019-3F5A-4D89-9A33-E065939D516F}" type="pres">
      <dgm:prSet presAssocID="{2220C4FD-28C2-435A-ABF6-90C1943A443C}" presName="sibTrans" presStyleLbl="sibTrans2D1" presStyleIdx="1" presStyleCnt="7"/>
      <dgm:spPr/>
      <dgm:t>
        <a:bodyPr/>
        <a:lstStyle/>
        <a:p>
          <a:endParaRPr lang="tr-TR"/>
        </a:p>
      </dgm:t>
    </dgm:pt>
    <dgm:pt modelId="{6C6423B6-BA25-41A4-88BF-901978FEE426}" type="pres">
      <dgm:prSet presAssocID="{06985875-6A29-45A6-9AF4-A410E7F7B39F}" presName="node" presStyleLbl="node1" presStyleIdx="2" presStyleCnt="7" custScaleX="169516" custRadScaleRad="124290" custRadScaleInc="-14838">
        <dgm:presLayoutVars>
          <dgm:bulletEnabled val="1"/>
        </dgm:presLayoutVars>
      </dgm:prSet>
      <dgm:spPr/>
      <dgm:t>
        <a:bodyPr/>
        <a:lstStyle/>
        <a:p>
          <a:endParaRPr lang="tr-TR"/>
        </a:p>
      </dgm:t>
    </dgm:pt>
    <dgm:pt modelId="{42EEB4D9-2F6C-455A-9E8C-F2E8C17630C7}" type="pres">
      <dgm:prSet presAssocID="{06985875-6A29-45A6-9AF4-A410E7F7B39F}" presName="dummy" presStyleCnt="0"/>
      <dgm:spPr/>
    </dgm:pt>
    <dgm:pt modelId="{03128A44-F84B-47C2-8576-A0CA2ADC9F19}" type="pres">
      <dgm:prSet presAssocID="{ED0FD90E-C1D6-47D5-9C6C-FF6D0E06F7AF}" presName="sibTrans" presStyleLbl="sibTrans2D1" presStyleIdx="2" presStyleCnt="7"/>
      <dgm:spPr/>
      <dgm:t>
        <a:bodyPr/>
        <a:lstStyle/>
        <a:p>
          <a:endParaRPr lang="tr-TR"/>
        </a:p>
      </dgm:t>
    </dgm:pt>
    <dgm:pt modelId="{EE52755B-8916-44EC-8447-839E2D3613B8}" type="pres">
      <dgm:prSet presAssocID="{E44E38EC-201A-47E8-961D-08C50D07C40B}" presName="node" presStyleLbl="node1" presStyleIdx="3" presStyleCnt="7" custScaleX="179742" custScaleY="115584" custRadScaleRad="114889" custRadScaleInc="-51491">
        <dgm:presLayoutVars>
          <dgm:bulletEnabled val="1"/>
        </dgm:presLayoutVars>
      </dgm:prSet>
      <dgm:spPr/>
      <dgm:t>
        <a:bodyPr/>
        <a:lstStyle/>
        <a:p>
          <a:endParaRPr lang="tr-TR"/>
        </a:p>
      </dgm:t>
    </dgm:pt>
    <dgm:pt modelId="{69C881B3-6706-4922-A257-26DB1D0EB26D}" type="pres">
      <dgm:prSet presAssocID="{E44E38EC-201A-47E8-961D-08C50D07C40B}" presName="dummy" presStyleCnt="0"/>
      <dgm:spPr/>
    </dgm:pt>
    <dgm:pt modelId="{25BDD40B-F0C5-466F-9E66-F6C46B2AC186}" type="pres">
      <dgm:prSet presAssocID="{7C0DA6A6-23F8-4DE6-9E6C-FA7DB2F50993}" presName="sibTrans" presStyleLbl="sibTrans2D1" presStyleIdx="3" presStyleCnt="7"/>
      <dgm:spPr/>
      <dgm:t>
        <a:bodyPr/>
        <a:lstStyle/>
        <a:p>
          <a:endParaRPr lang="tr-TR"/>
        </a:p>
      </dgm:t>
    </dgm:pt>
    <dgm:pt modelId="{D1296410-457D-411C-A3E5-CC6AAE167461}" type="pres">
      <dgm:prSet presAssocID="{A3C398FA-A37A-4D02-AABE-9AC9FFB334E2}" presName="node" presStyleLbl="node1" presStyleIdx="4" presStyleCnt="7" custScaleX="175618" custScaleY="111844" custRadScaleRad="114426" custRadScaleInc="49518">
        <dgm:presLayoutVars>
          <dgm:bulletEnabled val="1"/>
        </dgm:presLayoutVars>
      </dgm:prSet>
      <dgm:spPr/>
      <dgm:t>
        <a:bodyPr/>
        <a:lstStyle/>
        <a:p>
          <a:endParaRPr lang="tr-TR"/>
        </a:p>
      </dgm:t>
    </dgm:pt>
    <dgm:pt modelId="{F6DAD93C-817B-4D24-8A52-E3C4F40B0D99}" type="pres">
      <dgm:prSet presAssocID="{A3C398FA-A37A-4D02-AABE-9AC9FFB334E2}" presName="dummy" presStyleCnt="0"/>
      <dgm:spPr/>
    </dgm:pt>
    <dgm:pt modelId="{8550D0A0-6502-4C17-917F-BABD9BF70620}" type="pres">
      <dgm:prSet presAssocID="{6318EEEA-1AE7-4A79-BC2D-D588F65E234B}" presName="sibTrans" presStyleLbl="sibTrans2D1" presStyleIdx="4" presStyleCnt="7"/>
      <dgm:spPr/>
      <dgm:t>
        <a:bodyPr/>
        <a:lstStyle/>
        <a:p>
          <a:endParaRPr lang="tr-TR"/>
        </a:p>
      </dgm:t>
    </dgm:pt>
    <dgm:pt modelId="{74E059AF-013B-4679-BAC4-49270BCAB0F5}" type="pres">
      <dgm:prSet presAssocID="{58C7E304-7A4D-43CF-B0F7-E0CF6DE6DA03}" presName="node" presStyleLbl="node1" presStyleIdx="5" presStyleCnt="7" custScaleX="158763" custRadScaleRad="117825" custRadScaleInc="11498">
        <dgm:presLayoutVars>
          <dgm:bulletEnabled val="1"/>
        </dgm:presLayoutVars>
      </dgm:prSet>
      <dgm:spPr/>
      <dgm:t>
        <a:bodyPr/>
        <a:lstStyle/>
        <a:p>
          <a:endParaRPr lang="tr-TR"/>
        </a:p>
      </dgm:t>
    </dgm:pt>
    <dgm:pt modelId="{56089CAA-6DB4-4BD2-9311-BCA0E48A0B9C}" type="pres">
      <dgm:prSet presAssocID="{58C7E304-7A4D-43CF-B0F7-E0CF6DE6DA03}" presName="dummy" presStyleCnt="0"/>
      <dgm:spPr/>
    </dgm:pt>
    <dgm:pt modelId="{669FDECD-B761-4D52-9115-321571F82762}" type="pres">
      <dgm:prSet presAssocID="{E26E1BD8-0D34-4871-9461-798E3B6FA453}" presName="sibTrans" presStyleLbl="sibTrans2D1" presStyleIdx="5" presStyleCnt="7"/>
      <dgm:spPr/>
      <dgm:t>
        <a:bodyPr/>
        <a:lstStyle/>
        <a:p>
          <a:endParaRPr lang="tr-TR"/>
        </a:p>
      </dgm:t>
    </dgm:pt>
    <dgm:pt modelId="{45578F6A-588F-4DD7-843A-870A83E6D969}" type="pres">
      <dgm:prSet presAssocID="{8F7F7B6C-FA11-4185-BEB9-8469EF60ACC1}" presName="node" presStyleLbl="node1" presStyleIdx="6" presStyleCnt="7" custScaleX="177888" custRadScaleRad="118158" custRadScaleInc="-29012">
        <dgm:presLayoutVars>
          <dgm:bulletEnabled val="1"/>
        </dgm:presLayoutVars>
      </dgm:prSet>
      <dgm:spPr/>
      <dgm:t>
        <a:bodyPr/>
        <a:lstStyle/>
        <a:p>
          <a:endParaRPr lang="tr-TR"/>
        </a:p>
      </dgm:t>
    </dgm:pt>
    <dgm:pt modelId="{F7A4DE09-6A30-4614-9613-9EBF9C22CD96}" type="pres">
      <dgm:prSet presAssocID="{8F7F7B6C-FA11-4185-BEB9-8469EF60ACC1}" presName="dummy" presStyleCnt="0"/>
      <dgm:spPr/>
    </dgm:pt>
    <dgm:pt modelId="{49BAEC9A-AEF5-4A33-859F-E758D850FC38}" type="pres">
      <dgm:prSet presAssocID="{39A6FA90-C9A0-4924-8023-D9A06C15EBD1}" presName="sibTrans" presStyleLbl="sibTrans2D1" presStyleIdx="6" presStyleCnt="7"/>
      <dgm:spPr/>
      <dgm:t>
        <a:bodyPr/>
        <a:lstStyle/>
        <a:p>
          <a:endParaRPr lang="tr-TR"/>
        </a:p>
      </dgm:t>
    </dgm:pt>
  </dgm:ptLst>
  <dgm:cxnLst>
    <dgm:cxn modelId="{368F31E6-EAE7-4FE3-99A8-509A59BEE51E}" type="presOf" srcId="{E26E1BD8-0D34-4871-9461-798E3B6FA453}" destId="{669FDECD-B761-4D52-9115-321571F82762}" srcOrd="0" destOrd="0" presId="urn:microsoft.com/office/officeart/2005/8/layout/radial6"/>
    <dgm:cxn modelId="{DB1C907F-724F-4666-94F5-01EA5946FBC9}" srcId="{0E678D7A-9093-4930-AEEF-B7FB90780CB2}" destId="{0F079029-DD2F-4787-9A67-AE0617CAE2BC}" srcOrd="1" destOrd="0" parTransId="{712AA772-4492-4DAC-95FC-8306B7DC62DB}" sibTransId="{2220C4FD-28C2-435A-ABF6-90C1943A443C}"/>
    <dgm:cxn modelId="{58BD650C-54D0-44AD-8210-F2D67D6DC576}" srcId="{0E678D7A-9093-4930-AEEF-B7FB90780CB2}" destId="{58C7E304-7A4D-43CF-B0F7-E0CF6DE6DA03}" srcOrd="5" destOrd="0" parTransId="{A35C9AA2-42B4-44A4-AEA3-749173B6AF55}" sibTransId="{E26E1BD8-0D34-4871-9461-798E3B6FA453}"/>
    <dgm:cxn modelId="{E8F99D51-9EC8-4493-9BC6-2F6B8C831C01}" srcId="{AD069F79-68C5-46A3-AB57-9DF39959EA71}" destId="{0E678D7A-9093-4930-AEEF-B7FB90780CB2}" srcOrd="0" destOrd="0" parTransId="{5AA37435-CFB2-40AE-B68F-66DB4043CA06}" sibTransId="{8AF61414-BD9F-41C0-B45A-5D31E65B9753}"/>
    <dgm:cxn modelId="{567A3C26-539D-462C-A327-F5E46AFE7A36}" type="presOf" srcId="{06985875-6A29-45A6-9AF4-A410E7F7B39F}" destId="{6C6423B6-BA25-41A4-88BF-901978FEE426}" srcOrd="0" destOrd="0" presId="urn:microsoft.com/office/officeart/2005/8/layout/radial6"/>
    <dgm:cxn modelId="{DE029109-5E90-48A1-B8C7-8CA79A893A2B}" type="presOf" srcId="{938B116E-EC1D-4956-A143-3C06BC6A2A4C}" destId="{B6C038BE-1F96-400A-B3CF-4D99B8D4FE01}" srcOrd="0" destOrd="0" presId="urn:microsoft.com/office/officeart/2005/8/layout/radial6"/>
    <dgm:cxn modelId="{09279BF9-75C1-4435-86B3-8687B3C2B55C}" type="presOf" srcId="{0E678D7A-9093-4930-AEEF-B7FB90780CB2}" destId="{3525A658-11DB-448A-8C40-3DC7301FB4C2}" srcOrd="0" destOrd="0" presId="urn:microsoft.com/office/officeart/2005/8/layout/radial6"/>
    <dgm:cxn modelId="{91E72EED-16FE-4603-AD2D-E19F003331CA}" type="presOf" srcId="{ED0FD90E-C1D6-47D5-9C6C-FF6D0E06F7AF}" destId="{03128A44-F84B-47C2-8576-A0CA2ADC9F19}" srcOrd="0" destOrd="0" presId="urn:microsoft.com/office/officeart/2005/8/layout/radial6"/>
    <dgm:cxn modelId="{6398129F-0DC8-4352-892C-81C8AAE6704F}" type="presOf" srcId="{7C0DA6A6-23F8-4DE6-9E6C-FA7DB2F50993}" destId="{25BDD40B-F0C5-466F-9E66-F6C46B2AC186}" srcOrd="0" destOrd="0" presId="urn:microsoft.com/office/officeart/2005/8/layout/radial6"/>
    <dgm:cxn modelId="{8547A617-7C88-4382-9916-D03B06599D7B}" type="presOf" srcId="{6318EEEA-1AE7-4A79-BC2D-D588F65E234B}" destId="{8550D0A0-6502-4C17-917F-BABD9BF70620}" srcOrd="0" destOrd="0" presId="urn:microsoft.com/office/officeart/2005/8/layout/radial6"/>
    <dgm:cxn modelId="{F388510F-93B1-4A45-8A40-0A55A3ABB47C}" type="presOf" srcId="{2220C4FD-28C2-435A-ABF6-90C1943A443C}" destId="{8CC00019-3F5A-4D89-9A33-E065939D516F}" srcOrd="0" destOrd="0" presId="urn:microsoft.com/office/officeart/2005/8/layout/radial6"/>
    <dgm:cxn modelId="{43427F4D-8E56-4688-A41E-497C36AFCE3C}" type="presOf" srcId="{0F079029-DD2F-4787-9A67-AE0617CAE2BC}" destId="{28ADFC68-7AC0-42D7-937D-2E7CDE3BBC32}" srcOrd="0" destOrd="0" presId="urn:microsoft.com/office/officeart/2005/8/layout/radial6"/>
    <dgm:cxn modelId="{D1A4AC34-8EF3-443E-86FE-C5B11CDD302C}" type="presOf" srcId="{58C7E304-7A4D-43CF-B0F7-E0CF6DE6DA03}" destId="{74E059AF-013B-4679-BAC4-49270BCAB0F5}" srcOrd="0" destOrd="0" presId="urn:microsoft.com/office/officeart/2005/8/layout/radial6"/>
    <dgm:cxn modelId="{620B82F4-FF1B-467A-91CA-D5080859783C}" srcId="{0E678D7A-9093-4930-AEEF-B7FB90780CB2}" destId="{8F7F7B6C-FA11-4185-BEB9-8469EF60ACC1}" srcOrd="6" destOrd="0" parTransId="{49F330D2-69B7-4EB4-9C00-4DC71B8D58CE}" sibTransId="{39A6FA90-C9A0-4924-8023-D9A06C15EBD1}"/>
    <dgm:cxn modelId="{7E67F9B9-3D19-41D2-9159-89CBE879769E}" type="presOf" srcId="{AD069F79-68C5-46A3-AB57-9DF39959EA71}" destId="{2E03658D-1952-46F8-8DE2-73520B7BDA22}" srcOrd="0" destOrd="0" presId="urn:microsoft.com/office/officeart/2005/8/layout/radial6"/>
    <dgm:cxn modelId="{CF056F9A-63DF-40D1-8B6C-8B6C7B23622C}" type="presOf" srcId="{A3C398FA-A37A-4D02-AABE-9AC9FFB334E2}" destId="{D1296410-457D-411C-A3E5-CC6AAE167461}" srcOrd="0" destOrd="0" presId="urn:microsoft.com/office/officeart/2005/8/layout/radial6"/>
    <dgm:cxn modelId="{D014DE6B-3818-4191-8220-B51C8062F44A}" type="presOf" srcId="{8F7F7B6C-FA11-4185-BEB9-8469EF60ACC1}" destId="{45578F6A-588F-4DD7-843A-870A83E6D969}" srcOrd="0" destOrd="0" presId="urn:microsoft.com/office/officeart/2005/8/layout/radial6"/>
    <dgm:cxn modelId="{938CEB1C-8CDC-4855-86CD-38BB0E41483D}" type="presOf" srcId="{39A6FA90-C9A0-4924-8023-D9A06C15EBD1}" destId="{49BAEC9A-AEF5-4A33-859F-E758D850FC38}" srcOrd="0" destOrd="0" presId="urn:microsoft.com/office/officeart/2005/8/layout/radial6"/>
    <dgm:cxn modelId="{18A1C6F2-D538-4EFB-996D-43F86D8FC8B8}" srcId="{0E678D7A-9093-4930-AEEF-B7FB90780CB2}" destId="{A3C398FA-A37A-4D02-AABE-9AC9FFB334E2}" srcOrd="4" destOrd="0" parTransId="{8B2F5836-1D6D-45D1-9613-CAF2CBD1734D}" sibTransId="{6318EEEA-1AE7-4A79-BC2D-D588F65E234B}"/>
    <dgm:cxn modelId="{40DF01B7-37E1-4BA6-A2DE-B7CE1DDC6111}" srcId="{0E678D7A-9093-4930-AEEF-B7FB90780CB2}" destId="{E44E38EC-201A-47E8-961D-08C50D07C40B}" srcOrd="3" destOrd="0" parTransId="{556F9C0B-DE71-49DE-B317-B27DB7DE602F}" sibTransId="{7C0DA6A6-23F8-4DE6-9E6C-FA7DB2F50993}"/>
    <dgm:cxn modelId="{F91801CC-E7FC-42EA-BF56-689B8D1A2B9A}" srcId="{0E678D7A-9093-4930-AEEF-B7FB90780CB2}" destId="{06985875-6A29-45A6-9AF4-A410E7F7B39F}" srcOrd="2" destOrd="0" parTransId="{B26351CD-1F49-4105-9E08-CCF8E7B1EF16}" sibTransId="{ED0FD90E-C1D6-47D5-9C6C-FF6D0E06F7AF}"/>
    <dgm:cxn modelId="{FFD362A6-559F-45C1-BE5B-9EEF281C4771}" type="presOf" srcId="{E44E38EC-201A-47E8-961D-08C50D07C40B}" destId="{EE52755B-8916-44EC-8447-839E2D3613B8}" srcOrd="0" destOrd="0" presId="urn:microsoft.com/office/officeart/2005/8/layout/radial6"/>
    <dgm:cxn modelId="{0C5EFBDF-8F1E-4C51-819F-8E03F5338DD8}" type="presOf" srcId="{2F5CCD16-89A5-4436-9C9C-E0D6AA688262}" destId="{1D2E67F4-F3B6-4205-AC30-2BACC079E25B}" srcOrd="0" destOrd="0" presId="urn:microsoft.com/office/officeart/2005/8/layout/radial6"/>
    <dgm:cxn modelId="{9E2DCB92-651D-4AF1-BF3D-DF0064A3B06D}" srcId="{0E678D7A-9093-4930-AEEF-B7FB90780CB2}" destId="{938B116E-EC1D-4956-A143-3C06BC6A2A4C}" srcOrd="0" destOrd="0" parTransId="{D995A63B-0BE3-42A8-BD9D-1401EC683E55}" sibTransId="{2F5CCD16-89A5-4436-9C9C-E0D6AA688262}"/>
    <dgm:cxn modelId="{BABE1CA7-B817-42F7-AE42-4ED0C05D0FDF}" type="presParOf" srcId="{2E03658D-1952-46F8-8DE2-73520B7BDA22}" destId="{3525A658-11DB-448A-8C40-3DC7301FB4C2}" srcOrd="0" destOrd="0" presId="urn:microsoft.com/office/officeart/2005/8/layout/radial6"/>
    <dgm:cxn modelId="{6A0F945C-59FE-43E1-980A-2041A956471B}" type="presParOf" srcId="{2E03658D-1952-46F8-8DE2-73520B7BDA22}" destId="{B6C038BE-1F96-400A-B3CF-4D99B8D4FE01}" srcOrd="1" destOrd="0" presId="urn:microsoft.com/office/officeart/2005/8/layout/radial6"/>
    <dgm:cxn modelId="{3097FF16-5670-411F-8480-D2C24CC822A3}" type="presParOf" srcId="{2E03658D-1952-46F8-8DE2-73520B7BDA22}" destId="{75DAC1C7-D57B-4654-9732-4B231E64DEC6}" srcOrd="2" destOrd="0" presId="urn:microsoft.com/office/officeart/2005/8/layout/radial6"/>
    <dgm:cxn modelId="{78E184C3-35F1-45CD-9811-C8780BEE5523}" type="presParOf" srcId="{2E03658D-1952-46F8-8DE2-73520B7BDA22}" destId="{1D2E67F4-F3B6-4205-AC30-2BACC079E25B}" srcOrd="3" destOrd="0" presId="urn:microsoft.com/office/officeart/2005/8/layout/radial6"/>
    <dgm:cxn modelId="{EBCF4CEA-97C9-4484-AC4C-7E9DA9205CA3}" type="presParOf" srcId="{2E03658D-1952-46F8-8DE2-73520B7BDA22}" destId="{28ADFC68-7AC0-42D7-937D-2E7CDE3BBC32}" srcOrd="4" destOrd="0" presId="urn:microsoft.com/office/officeart/2005/8/layout/radial6"/>
    <dgm:cxn modelId="{7CBD440E-AA76-4625-A22E-196AC7D6AD52}" type="presParOf" srcId="{2E03658D-1952-46F8-8DE2-73520B7BDA22}" destId="{6E907B11-3A4C-4592-9F8C-C2405ED6D353}" srcOrd="5" destOrd="0" presId="urn:microsoft.com/office/officeart/2005/8/layout/radial6"/>
    <dgm:cxn modelId="{0A4DF932-3272-454B-93F6-2872BE5017F8}" type="presParOf" srcId="{2E03658D-1952-46F8-8DE2-73520B7BDA22}" destId="{8CC00019-3F5A-4D89-9A33-E065939D516F}" srcOrd="6" destOrd="0" presId="urn:microsoft.com/office/officeart/2005/8/layout/radial6"/>
    <dgm:cxn modelId="{BE6F88A1-8AF2-4F38-A886-38C598C9167F}" type="presParOf" srcId="{2E03658D-1952-46F8-8DE2-73520B7BDA22}" destId="{6C6423B6-BA25-41A4-88BF-901978FEE426}" srcOrd="7" destOrd="0" presId="urn:microsoft.com/office/officeart/2005/8/layout/radial6"/>
    <dgm:cxn modelId="{8D0A48F0-104B-4A18-B517-24DF69B73A44}" type="presParOf" srcId="{2E03658D-1952-46F8-8DE2-73520B7BDA22}" destId="{42EEB4D9-2F6C-455A-9E8C-F2E8C17630C7}" srcOrd="8" destOrd="0" presId="urn:microsoft.com/office/officeart/2005/8/layout/radial6"/>
    <dgm:cxn modelId="{667872A0-0E24-4CEF-A535-19CC29846E61}" type="presParOf" srcId="{2E03658D-1952-46F8-8DE2-73520B7BDA22}" destId="{03128A44-F84B-47C2-8576-A0CA2ADC9F19}" srcOrd="9" destOrd="0" presId="urn:microsoft.com/office/officeart/2005/8/layout/radial6"/>
    <dgm:cxn modelId="{9F944838-2FFA-46DD-BE9A-3BAFDF248C24}" type="presParOf" srcId="{2E03658D-1952-46F8-8DE2-73520B7BDA22}" destId="{EE52755B-8916-44EC-8447-839E2D3613B8}" srcOrd="10" destOrd="0" presId="urn:microsoft.com/office/officeart/2005/8/layout/radial6"/>
    <dgm:cxn modelId="{8FE8BE5F-407F-4BAE-BECA-462556D12262}" type="presParOf" srcId="{2E03658D-1952-46F8-8DE2-73520B7BDA22}" destId="{69C881B3-6706-4922-A257-26DB1D0EB26D}" srcOrd="11" destOrd="0" presId="urn:microsoft.com/office/officeart/2005/8/layout/radial6"/>
    <dgm:cxn modelId="{3EE155E3-708C-4565-867F-EF6A8706BEB6}" type="presParOf" srcId="{2E03658D-1952-46F8-8DE2-73520B7BDA22}" destId="{25BDD40B-F0C5-466F-9E66-F6C46B2AC186}" srcOrd="12" destOrd="0" presId="urn:microsoft.com/office/officeart/2005/8/layout/radial6"/>
    <dgm:cxn modelId="{9F55FEC1-C3EA-4C09-96D3-1E13F6096ABC}" type="presParOf" srcId="{2E03658D-1952-46F8-8DE2-73520B7BDA22}" destId="{D1296410-457D-411C-A3E5-CC6AAE167461}" srcOrd="13" destOrd="0" presId="urn:microsoft.com/office/officeart/2005/8/layout/radial6"/>
    <dgm:cxn modelId="{22F11AA8-5E22-4CA8-B268-87DBF49A53D0}" type="presParOf" srcId="{2E03658D-1952-46F8-8DE2-73520B7BDA22}" destId="{F6DAD93C-817B-4D24-8A52-E3C4F40B0D99}" srcOrd="14" destOrd="0" presId="urn:microsoft.com/office/officeart/2005/8/layout/radial6"/>
    <dgm:cxn modelId="{6B4D11C8-FE4C-4672-B07C-916D0EBB775B}" type="presParOf" srcId="{2E03658D-1952-46F8-8DE2-73520B7BDA22}" destId="{8550D0A0-6502-4C17-917F-BABD9BF70620}" srcOrd="15" destOrd="0" presId="urn:microsoft.com/office/officeart/2005/8/layout/radial6"/>
    <dgm:cxn modelId="{DE277EB1-A71B-4BA0-96CD-78DE8D2D3D87}" type="presParOf" srcId="{2E03658D-1952-46F8-8DE2-73520B7BDA22}" destId="{74E059AF-013B-4679-BAC4-49270BCAB0F5}" srcOrd="16" destOrd="0" presId="urn:microsoft.com/office/officeart/2005/8/layout/radial6"/>
    <dgm:cxn modelId="{3025D2DE-7876-421F-A458-6025D4C8C0E8}" type="presParOf" srcId="{2E03658D-1952-46F8-8DE2-73520B7BDA22}" destId="{56089CAA-6DB4-4BD2-9311-BCA0E48A0B9C}" srcOrd="17" destOrd="0" presId="urn:microsoft.com/office/officeart/2005/8/layout/radial6"/>
    <dgm:cxn modelId="{3ED08D5A-6A45-4B4A-84CB-EBA857B3F934}" type="presParOf" srcId="{2E03658D-1952-46F8-8DE2-73520B7BDA22}" destId="{669FDECD-B761-4D52-9115-321571F82762}" srcOrd="18" destOrd="0" presId="urn:microsoft.com/office/officeart/2005/8/layout/radial6"/>
    <dgm:cxn modelId="{384B2639-A4F0-4921-A265-FA385EEEC3F6}" type="presParOf" srcId="{2E03658D-1952-46F8-8DE2-73520B7BDA22}" destId="{45578F6A-588F-4DD7-843A-870A83E6D969}" srcOrd="19" destOrd="0" presId="urn:microsoft.com/office/officeart/2005/8/layout/radial6"/>
    <dgm:cxn modelId="{916799F1-9BC9-4788-874A-493944A83BA0}" type="presParOf" srcId="{2E03658D-1952-46F8-8DE2-73520B7BDA22}" destId="{F7A4DE09-6A30-4614-9613-9EBF9C22CD96}" srcOrd="20" destOrd="0" presId="urn:microsoft.com/office/officeart/2005/8/layout/radial6"/>
    <dgm:cxn modelId="{ECE37E81-2901-497A-A48D-60886BFFF486}" type="presParOf" srcId="{2E03658D-1952-46F8-8DE2-73520B7BDA22}" destId="{49BAEC9A-AEF5-4A33-859F-E758D850FC38}" srcOrd="21"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FEB278-DD50-4EF6-A0DC-AA8E13E3AC8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46BB2B26-1CEC-4464-9AD4-70DBA05330C9}">
      <dgm:prSet phldrT="[Metin]"/>
      <dgm:spPr/>
      <dgm:t>
        <a:bodyPr/>
        <a:lstStyle/>
        <a:p>
          <a:r>
            <a:rPr lang="tr-TR" b="1" u="sng" dirty="0" smtClean="0">
              <a:effectLst>
                <a:outerShdw blurRad="38100" dist="38100" dir="2700000" algn="tl">
                  <a:srgbClr val="000000">
                    <a:alpha val="43137"/>
                  </a:srgbClr>
                </a:outerShdw>
              </a:effectLst>
            </a:rPr>
            <a:t>DAVRANIŞ İLE İLGİLİ YANLIŞLAR</a:t>
          </a:r>
          <a:endParaRPr lang="tr-TR" b="1" u="sng" dirty="0">
            <a:effectLst>
              <a:outerShdw blurRad="38100" dist="38100" dir="2700000" algn="tl">
                <a:srgbClr val="000000">
                  <a:alpha val="43137"/>
                </a:srgbClr>
              </a:outerShdw>
            </a:effectLst>
          </a:endParaRPr>
        </a:p>
      </dgm:t>
    </dgm:pt>
    <dgm:pt modelId="{D6F65317-57C0-48DE-B853-1994C85DEDD6}" type="parTrans" cxnId="{C976E6E2-3898-4112-A8F0-6B49C864AEED}">
      <dgm:prSet/>
      <dgm:spPr/>
      <dgm:t>
        <a:bodyPr/>
        <a:lstStyle/>
        <a:p>
          <a:endParaRPr lang="tr-TR"/>
        </a:p>
      </dgm:t>
    </dgm:pt>
    <dgm:pt modelId="{6562166D-F65E-4753-A499-9793F4A163EA}" type="sibTrans" cxnId="{C976E6E2-3898-4112-A8F0-6B49C864AEED}">
      <dgm:prSet/>
      <dgm:spPr/>
      <dgm:t>
        <a:bodyPr/>
        <a:lstStyle/>
        <a:p>
          <a:endParaRPr lang="tr-TR"/>
        </a:p>
      </dgm:t>
    </dgm:pt>
    <dgm:pt modelId="{58C27373-71D5-4C74-A663-1D0B4C5980A6}">
      <dgm:prSet phldrT="[Metin]"/>
      <dgm:spPr/>
      <dgm:t>
        <a:bodyPr/>
        <a:lstStyle/>
        <a:p>
          <a:r>
            <a:rPr lang="tr-TR" dirty="0" smtClean="0"/>
            <a:t>Görüşmeye geç kalmak</a:t>
          </a:r>
          <a:endParaRPr lang="tr-TR" dirty="0"/>
        </a:p>
      </dgm:t>
    </dgm:pt>
    <dgm:pt modelId="{3543F1D0-AB34-431E-90D9-FF21529B4A18}" type="parTrans" cxnId="{C444300D-1DB5-44A6-92C8-44232904BDBB}">
      <dgm:prSet/>
      <dgm:spPr/>
      <dgm:t>
        <a:bodyPr/>
        <a:lstStyle/>
        <a:p>
          <a:endParaRPr lang="tr-TR"/>
        </a:p>
      </dgm:t>
    </dgm:pt>
    <dgm:pt modelId="{9A4208E2-C6D5-4445-8EF3-A0D8A0DFF4FA}" type="sibTrans" cxnId="{C444300D-1DB5-44A6-92C8-44232904BDBB}">
      <dgm:prSet/>
      <dgm:spPr/>
      <dgm:t>
        <a:bodyPr/>
        <a:lstStyle/>
        <a:p>
          <a:endParaRPr lang="tr-TR"/>
        </a:p>
      </dgm:t>
    </dgm:pt>
    <dgm:pt modelId="{BF8BBEF1-7FCE-4D7D-A6D2-8655C63FA009}">
      <dgm:prSet phldrT="[Metin]"/>
      <dgm:spPr/>
      <dgm:t>
        <a:bodyPr/>
        <a:lstStyle/>
        <a:p>
          <a:r>
            <a:rPr lang="tr-TR" dirty="0" smtClean="0"/>
            <a:t>Cep telefonunu sessiz konuma almamak</a:t>
          </a:r>
          <a:endParaRPr lang="tr-TR" dirty="0"/>
        </a:p>
      </dgm:t>
    </dgm:pt>
    <dgm:pt modelId="{0DF846A6-2128-480A-9CBC-D7A5D8F482C9}" type="parTrans" cxnId="{BD6C2216-289B-4853-AD84-B4999F73B83E}">
      <dgm:prSet/>
      <dgm:spPr/>
      <dgm:t>
        <a:bodyPr/>
        <a:lstStyle/>
        <a:p>
          <a:endParaRPr lang="tr-TR"/>
        </a:p>
      </dgm:t>
    </dgm:pt>
    <dgm:pt modelId="{966083FA-FC64-4934-892E-F0D4371BC7C0}" type="sibTrans" cxnId="{BD6C2216-289B-4853-AD84-B4999F73B83E}">
      <dgm:prSet/>
      <dgm:spPr/>
      <dgm:t>
        <a:bodyPr/>
        <a:lstStyle/>
        <a:p>
          <a:endParaRPr lang="tr-TR"/>
        </a:p>
      </dgm:t>
    </dgm:pt>
    <dgm:pt modelId="{AC9EB78C-4C95-473A-82D6-CAFE6A5CDE67}">
      <dgm:prSet phldrT="[Metin]"/>
      <dgm:spPr/>
      <dgm:t>
        <a:bodyPr/>
        <a:lstStyle/>
        <a:p>
          <a:r>
            <a:rPr lang="tr-TR" dirty="0" smtClean="0"/>
            <a:t>Katı ve önyargılı olmak</a:t>
          </a:r>
          <a:endParaRPr lang="tr-TR" dirty="0"/>
        </a:p>
      </dgm:t>
    </dgm:pt>
    <dgm:pt modelId="{6CA0B585-DD8D-405F-8A5E-F2430E1B41BC}" type="parTrans" cxnId="{58ADC082-31B9-4E08-96B1-DF76C789F6BE}">
      <dgm:prSet/>
      <dgm:spPr/>
      <dgm:t>
        <a:bodyPr/>
        <a:lstStyle/>
        <a:p>
          <a:endParaRPr lang="tr-TR"/>
        </a:p>
      </dgm:t>
    </dgm:pt>
    <dgm:pt modelId="{9B70C7A3-5B76-40FB-A10C-5E7CB06938C3}" type="sibTrans" cxnId="{58ADC082-31B9-4E08-96B1-DF76C789F6BE}">
      <dgm:prSet/>
      <dgm:spPr/>
      <dgm:t>
        <a:bodyPr/>
        <a:lstStyle/>
        <a:p>
          <a:endParaRPr lang="tr-TR"/>
        </a:p>
      </dgm:t>
    </dgm:pt>
    <dgm:pt modelId="{4F46EADA-F831-4285-997A-BC9EE5413DF4}">
      <dgm:prSet phldrT="[Metin]"/>
      <dgm:spPr/>
      <dgm:t>
        <a:bodyPr/>
        <a:lstStyle/>
        <a:p>
          <a:r>
            <a:rPr lang="tr-TR" dirty="0" smtClean="0"/>
            <a:t>Aynı fikri ısrarla savunmak</a:t>
          </a:r>
          <a:endParaRPr lang="tr-TR" dirty="0"/>
        </a:p>
      </dgm:t>
    </dgm:pt>
    <dgm:pt modelId="{168D3A18-2B00-4E05-B9FD-87F04F2BBFCC}" type="parTrans" cxnId="{F804EF6C-D3A8-4922-83BB-226DAB32543D}">
      <dgm:prSet/>
      <dgm:spPr/>
      <dgm:t>
        <a:bodyPr/>
        <a:lstStyle/>
        <a:p>
          <a:endParaRPr lang="tr-TR"/>
        </a:p>
      </dgm:t>
    </dgm:pt>
    <dgm:pt modelId="{078C7A55-D214-4640-80C6-9978F6387E3D}" type="sibTrans" cxnId="{F804EF6C-D3A8-4922-83BB-226DAB32543D}">
      <dgm:prSet/>
      <dgm:spPr/>
      <dgm:t>
        <a:bodyPr/>
        <a:lstStyle/>
        <a:p>
          <a:endParaRPr lang="tr-TR"/>
        </a:p>
      </dgm:t>
    </dgm:pt>
    <dgm:pt modelId="{9A10A817-728C-4245-B25F-C04DB1DBFB29}">
      <dgm:prSet/>
      <dgm:spPr/>
      <dgm:t>
        <a:bodyPr/>
        <a:lstStyle/>
        <a:p>
          <a:r>
            <a:rPr lang="tr-TR" dirty="0" smtClean="0"/>
            <a:t>Bilgi ve deneyiminden  emin olmamak</a:t>
          </a:r>
          <a:endParaRPr lang="tr-TR" dirty="0"/>
        </a:p>
      </dgm:t>
    </dgm:pt>
    <dgm:pt modelId="{8FBA264E-4ACC-4341-B6CE-1E24CF88E130}" type="parTrans" cxnId="{C2FBD802-8953-49C5-B11B-30EC305FA894}">
      <dgm:prSet/>
      <dgm:spPr/>
      <dgm:t>
        <a:bodyPr/>
        <a:lstStyle/>
        <a:p>
          <a:endParaRPr lang="tr-TR"/>
        </a:p>
      </dgm:t>
    </dgm:pt>
    <dgm:pt modelId="{402860CD-377C-4F0F-B05B-2CCCB53279F0}" type="sibTrans" cxnId="{C2FBD802-8953-49C5-B11B-30EC305FA894}">
      <dgm:prSet/>
      <dgm:spPr/>
      <dgm:t>
        <a:bodyPr/>
        <a:lstStyle/>
        <a:p>
          <a:endParaRPr lang="tr-TR"/>
        </a:p>
      </dgm:t>
    </dgm:pt>
    <dgm:pt modelId="{0DD47D42-46C5-4FCB-B06B-42845E95AF27}">
      <dgm:prSet/>
      <dgm:spPr/>
      <dgm:t>
        <a:bodyPr/>
        <a:lstStyle/>
        <a:p>
          <a:r>
            <a:rPr lang="tr-TR" dirty="0" smtClean="0"/>
            <a:t>Eleştiriye açık olmamak</a:t>
          </a:r>
          <a:endParaRPr lang="tr-TR" dirty="0"/>
        </a:p>
      </dgm:t>
    </dgm:pt>
    <dgm:pt modelId="{3E53159C-00F9-4D06-B433-452F53A8A740}" type="parTrans" cxnId="{58BE8559-A160-4E7B-82B7-7F9E3E668573}">
      <dgm:prSet/>
      <dgm:spPr/>
      <dgm:t>
        <a:bodyPr/>
        <a:lstStyle/>
        <a:p>
          <a:endParaRPr lang="tr-TR"/>
        </a:p>
      </dgm:t>
    </dgm:pt>
    <dgm:pt modelId="{59F28127-39EF-4B98-9753-7DF1BE64D533}" type="sibTrans" cxnId="{58BE8559-A160-4E7B-82B7-7F9E3E668573}">
      <dgm:prSet/>
      <dgm:spPr/>
      <dgm:t>
        <a:bodyPr/>
        <a:lstStyle/>
        <a:p>
          <a:endParaRPr lang="tr-TR"/>
        </a:p>
      </dgm:t>
    </dgm:pt>
    <dgm:pt modelId="{A6CB4878-C8DB-4554-85F3-E4913F7EA664}" type="pres">
      <dgm:prSet presAssocID="{44FEB278-DD50-4EF6-A0DC-AA8E13E3AC84}" presName="Name0" presStyleCnt="0">
        <dgm:presLayoutVars>
          <dgm:chMax val="1"/>
          <dgm:dir/>
          <dgm:animLvl val="ctr"/>
          <dgm:resizeHandles val="exact"/>
        </dgm:presLayoutVars>
      </dgm:prSet>
      <dgm:spPr/>
      <dgm:t>
        <a:bodyPr/>
        <a:lstStyle/>
        <a:p>
          <a:endParaRPr lang="tr-TR"/>
        </a:p>
      </dgm:t>
    </dgm:pt>
    <dgm:pt modelId="{F77169E0-996A-4F1A-961D-DDEA6F7CC61E}" type="pres">
      <dgm:prSet presAssocID="{46BB2B26-1CEC-4464-9AD4-70DBA05330C9}" presName="centerShape" presStyleLbl="node0" presStyleIdx="0" presStyleCnt="1" custScaleX="124831"/>
      <dgm:spPr/>
      <dgm:t>
        <a:bodyPr/>
        <a:lstStyle/>
        <a:p>
          <a:endParaRPr lang="tr-TR"/>
        </a:p>
      </dgm:t>
    </dgm:pt>
    <dgm:pt modelId="{46A82973-A156-4A87-B6BC-56F4890F95E1}" type="pres">
      <dgm:prSet presAssocID="{58C27373-71D5-4C74-A663-1D0B4C5980A6}" presName="node" presStyleLbl="node1" presStyleIdx="0" presStyleCnt="6" custScaleX="150723">
        <dgm:presLayoutVars>
          <dgm:bulletEnabled val="1"/>
        </dgm:presLayoutVars>
      </dgm:prSet>
      <dgm:spPr/>
      <dgm:t>
        <a:bodyPr/>
        <a:lstStyle/>
        <a:p>
          <a:endParaRPr lang="tr-TR"/>
        </a:p>
      </dgm:t>
    </dgm:pt>
    <dgm:pt modelId="{95929B31-9767-4EE5-B539-D8119F5A78AE}" type="pres">
      <dgm:prSet presAssocID="{58C27373-71D5-4C74-A663-1D0B4C5980A6}" presName="dummy" presStyleCnt="0"/>
      <dgm:spPr/>
    </dgm:pt>
    <dgm:pt modelId="{7E034068-9F72-4999-BC10-E1268C9B0793}" type="pres">
      <dgm:prSet presAssocID="{9A4208E2-C6D5-4445-8EF3-A0D8A0DFF4FA}" presName="sibTrans" presStyleLbl="sibTrans2D1" presStyleIdx="0" presStyleCnt="6"/>
      <dgm:spPr/>
      <dgm:t>
        <a:bodyPr/>
        <a:lstStyle/>
        <a:p>
          <a:endParaRPr lang="tr-TR"/>
        </a:p>
      </dgm:t>
    </dgm:pt>
    <dgm:pt modelId="{D532AA1A-4051-4260-9321-6FE7EFDB69F6}" type="pres">
      <dgm:prSet presAssocID="{BF8BBEF1-7FCE-4D7D-A6D2-8655C63FA009}" presName="node" presStyleLbl="node1" presStyleIdx="1" presStyleCnt="6" custScaleX="142173" custRadScaleRad="124664" custRadScaleInc="33140">
        <dgm:presLayoutVars>
          <dgm:bulletEnabled val="1"/>
        </dgm:presLayoutVars>
      </dgm:prSet>
      <dgm:spPr/>
      <dgm:t>
        <a:bodyPr/>
        <a:lstStyle/>
        <a:p>
          <a:endParaRPr lang="tr-TR"/>
        </a:p>
      </dgm:t>
    </dgm:pt>
    <dgm:pt modelId="{4AA9CAA3-229E-419E-A184-82339DFD5D18}" type="pres">
      <dgm:prSet presAssocID="{BF8BBEF1-7FCE-4D7D-A6D2-8655C63FA009}" presName="dummy" presStyleCnt="0"/>
      <dgm:spPr/>
    </dgm:pt>
    <dgm:pt modelId="{628F05A1-15F1-4180-BBF6-FDE5048B16CC}" type="pres">
      <dgm:prSet presAssocID="{966083FA-FC64-4934-892E-F0D4371BC7C0}" presName="sibTrans" presStyleLbl="sibTrans2D1" presStyleIdx="1" presStyleCnt="6"/>
      <dgm:spPr/>
      <dgm:t>
        <a:bodyPr/>
        <a:lstStyle/>
        <a:p>
          <a:endParaRPr lang="tr-TR"/>
        </a:p>
      </dgm:t>
    </dgm:pt>
    <dgm:pt modelId="{C79B0D39-2F5C-476E-9300-5F29467E1B4D}" type="pres">
      <dgm:prSet presAssocID="{AC9EB78C-4C95-473A-82D6-CAFE6A5CDE67}" presName="node" presStyleLbl="node1" presStyleIdx="2" presStyleCnt="6" custScaleX="149552" custRadScaleRad="135461" custRadScaleInc="-41697">
        <dgm:presLayoutVars>
          <dgm:bulletEnabled val="1"/>
        </dgm:presLayoutVars>
      </dgm:prSet>
      <dgm:spPr/>
      <dgm:t>
        <a:bodyPr/>
        <a:lstStyle/>
        <a:p>
          <a:endParaRPr lang="tr-TR"/>
        </a:p>
      </dgm:t>
    </dgm:pt>
    <dgm:pt modelId="{6612011E-3081-4902-9E79-9ED2E8064FBD}" type="pres">
      <dgm:prSet presAssocID="{AC9EB78C-4C95-473A-82D6-CAFE6A5CDE67}" presName="dummy" presStyleCnt="0"/>
      <dgm:spPr/>
    </dgm:pt>
    <dgm:pt modelId="{D4FE3667-FBDF-41BC-88C3-5866E7FBBEB0}" type="pres">
      <dgm:prSet presAssocID="{9B70C7A3-5B76-40FB-A10C-5E7CB06938C3}" presName="sibTrans" presStyleLbl="sibTrans2D1" presStyleIdx="2" presStyleCnt="6"/>
      <dgm:spPr/>
      <dgm:t>
        <a:bodyPr/>
        <a:lstStyle/>
        <a:p>
          <a:endParaRPr lang="tr-TR"/>
        </a:p>
      </dgm:t>
    </dgm:pt>
    <dgm:pt modelId="{2F4CD39B-62C7-49BB-8306-C8001D4F6686}" type="pres">
      <dgm:prSet presAssocID="{0DD47D42-46C5-4FCB-B06B-42845E95AF27}" presName="node" presStyleLbl="node1" presStyleIdx="3" presStyleCnt="6" custScaleX="157284">
        <dgm:presLayoutVars>
          <dgm:bulletEnabled val="1"/>
        </dgm:presLayoutVars>
      </dgm:prSet>
      <dgm:spPr/>
      <dgm:t>
        <a:bodyPr/>
        <a:lstStyle/>
        <a:p>
          <a:endParaRPr lang="tr-TR"/>
        </a:p>
      </dgm:t>
    </dgm:pt>
    <dgm:pt modelId="{86BC2340-2F1B-4BB6-85D0-64AF4B731CE1}" type="pres">
      <dgm:prSet presAssocID="{0DD47D42-46C5-4FCB-B06B-42845E95AF27}" presName="dummy" presStyleCnt="0"/>
      <dgm:spPr/>
    </dgm:pt>
    <dgm:pt modelId="{C6152BB0-C643-4465-9252-94453B2306AA}" type="pres">
      <dgm:prSet presAssocID="{59F28127-39EF-4B98-9753-7DF1BE64D533}" presName="sibTrans" presStyleLbl="sibTrans2D1" presStyleIdx="3" presStyleCnt="6"/>
      <dgm:spPr/>
      <dgm:t>
        <a:bodyPr/>
        <a:lstStyle/>
        <a:p>
          <a:endParaRPr lang="tr-TR"/>
        </a:p>
      </dgm:t>
    </dgm:pt>
    <dgm:pt modelId="{99994BB6-3C6B-4BD3-B1D6-93549D932250}" type="pres">
      <dgm:prSet presAssocID="{9A10A817-728C-4245-B25F-C04DB1DBFB29}" presName="node" presStyleLbl="node1" presStyleIdx="4" presStyleCnt="6" custScaleX="141457" custRadScaleRad="124602" custRadScaleInc="30338">
        <dgm:presLayoutVars>
          <dgm:bulletEnabled val="1"/>
        </dgm:presLayoutVars>
      </dgm:prSet>
      <dgm:spPr/>
      <dgm:t>
        <a:bodyPr/>
        <a:lstStyle/>
        <a:p>
          <a:endParaRPr lang="tr-TR"/>
        </a:p>
      </dgm:t>
    </dgm:pt>
    <dgm:pt modelId="{532C4B2B-8493-40AF-B815-FFD92E9D731C}" type="pres">
      <dgm:prSet presAssocID="{9A10A817-728C-4245-B25F-C04DB1DBFB29}" presName="dummy" presStyleCnt="0"/>
      <dgm:spPr/>
    </dgm:pt>
    <dgm:pt modelId="{8206AFD9-1743-4A44-9BB1-4FD33609F36B}" type="pres">
      <dgm:prSet presAssocID="{402860CD-377C-4F0F-B05B-2CCCB53279F0}" presName="sibTrans" presStyleLbl="sibTrans2D1" presStyleIdx="4" presStyleCnt="6"/>
      <dgm:spPr/>
      <dgm:t>
        <a:bodyPr/>
        <a:lstStyle/>
        <a:p>
          <a:endParaRPr lang="tr-TR"/>
        </a:p>
      </dgm:t>
    </dgm:pt>
    <dgm:pt modelId="{8C676DF6-AC50-4FB6-A5DC-108878119DA0}" type="pres">
      <dgm:prSet presAssocID="{4F46EADA-F831-4285-997A-BC9EE5413DF4}" presName="node" presStyleLbl="node1" presStyleIdx="5" presStyleCnt="6" custScaleX="138898" custRadScaleRad="121555" custRadScaleInc="-21460">
        <dgm:presLayoutVars>
          <dgm:bulletEnabled val="1"/>
        </dgm:presLayoutVars>
      </dgm:prSet>
      <dgm:spPr/>
      <dgm:t>
        <a:bodyPr/>
        <a:lstStyle/>
        <a:p>
          <a:endParaRPr lang="tr-TR"/>
        </a:p>
      </dgm:t>
    </dgm:pt>
    <dgm:pt modelId="{7A5C6C04-CCB1-4382-BCE3-9FF36B758C91}" type="pres">
      <dgm:prSet presAssocID="{4F46EADA-F831-4285-997A-BC9EE5413DF4}" presName="dummy" presStyleCnt="0"/>
      <dgm:spPr/>
    </dgm:pt>
    <dgm:pt modelId="{42198FAD-1600-4D37-986B-D49264207A40}" type="pres">
      <dgm:prSet presAssocID="{078C7A55-D214-4640-80C6-9978F6387E3D}" presName="sibTrans" presStyleLbl="sibTrans2D1" presStyleIdx="5" presStyleCnt="6"/>
      <dgm:spPr/>
      <dgm:t>
        <a:bodyPr/>
        <a:lstStyle/>
        <a:p>
          <a:endParaRPr lang="tr-TR"/>
        </a:p>
      </dgm:t>
    </dgm:pt>
  </dgm:ptLst>
  <dgm:cxnLst>
    <dgm:cxn modelId="{C976E6E2-3898-4112-A8F0-6B49C864AEED}" srcId="{44FEB278-DD50-4EF6-A0DC-AA8E13E3AC84}" destId="{46BB2B26-1CEC-4464-9AD4-70DBA05330C9}" srcOrd="0" destOrd="0" parTransId="{D6F65317-57C0-48DE-B853-1994C85DEDD6}" sibTransId="{6562166D-F65E-4753-A499-9793F4A163EA}"/>
    <dgm:cxn modelId="{8DFAD52C-9441-4818-BF7C-6802596DB5E2}" type="presOf" srcId="{078C7A55-D214-4640-80C6-9978F6387E3D}" destId="{42198FAD-1600-4D37-986B-D49264207A40}" srcOrd="0" destOrd="0" presId="urn:microsoft.com/office/officeart/2005/8/layout/radial6"/>
    <dgm:cxn modelId="{58BE8559-A160-4E7B-82B7-7F9E3E668573}" srcId="{46BB2B26-1CEC-4464-9AD4-70DBA05330C9}" destId="{0DD47D42-46C5-4FCB-B06B-42845E95AF27}" srcOrd="3" destOrd="0" parTransId="{3E53159C-00F9-4D06-B433-452F53A8A740}" sibTransId="{59F28127-39EF-4B98-9753-7DF1BE64D533}"/>
    <dgm:cxn modelId="{D446DDEA-1B10-423A-881E-AF2A90D2A204}" type="presOf" srcId="{46BB2B26-1CEC-4464-9AD4-70DBA05330C9}" destId="{F77169E0-996A-4F1A-961D-DDEA6F7CC61E}" srcOrd="0" destOrd="0" presId="urn:microsoft.com/office/officeart/2005/8/layout/radial6"/>
    <dgm:cxn modelId="{298ECFE3-862A-451C-B0F8-7BB8BF6D5400}" type="presOf" srcId="{44FEB278-DD50-4EF6-A0DC-AA8E13E3AC84}" destId="{A6CB4878-C8DB-4554-85F3-E4913F7EA664}" srcOrd="0" destOrd="0" presId="urn:microsoft.com/office/officeart/2005/8/layout/radial6"/>
    <dgm:cxn modelId="{C2FBD802-8953-49C5-B11B-30EC305FA894}" srcId="{46BB2B26-1CEC-4464-9AD4-70DBA05330C9}" destId="{9A10A817-728C-4245-B25F-C04DB1DBFB29}" srcOrd="4" destOrd="0" parTransId="{8FBA264E-4ACC-4341-B6CE-1E24CF88E130}" sibTransId="{402860CD-377C-4F0F-B05B-2CCCB53279F0}"/>
    <dgm:cxn modelId="{535DF9F8-523D-4BFB-A1CD-2906ADD9F152}" type="presOf" srcId="{58C27373-71D5-4C74-A663-1D0B4C5980A6}" destId="{46A82973-A156-4A87-B6BC-56F4890F95E1}" srcOrd="0" destOrd="0" presId="urn:microsoft.com/office/officeart/2005/8/layout/radial6"/>
    <dgm:cxn modelId="{443E7E07-B062-4F75-B25E-65002881EDCB}" type="presOf" srcId="{966083FA-FC64-4934-892E-F0D4371BC7C0}" destId="{628F05A1-15F1-4180-BBF6-FDE5048B16CC}" srcOrd="0" destOrd="0" presId="urn:microsoft.com/office/officeart/2005/8/layout/radial6"/>
    <dgm:cxn modelId="{F244A4CF-A83A-4E32-BAB6-9C743D382E4E}" type="presOf" srcId="{59F28127-39EF-4B98-9753-7DF1BE64D533}" destId="{C6152BB0-C643-4465-9252-94453B2306AA}" srcOrd="0" destOrd="0" presId="urn:microsoft.com/office/officeart/2005/8/layout/radial6"/>
    <dgm:cxn modelId="{49DC1065-1AF5-4EC5-B91C-CB6EEDC7D80B}" type="presOf" srcId="{BF8BBEF1-7FCE-4D7D-A6D2-8655C63FA009}" destId="{D532AA1A-4051-4260-9321-6FE7EFDB69F6}" srcOrd="0" destOrd="0" presId="urn:microsoft.com/office/officeart/2005/8/layout/radial6"/>
    <dgm:cxn modelId="{AAC4934A-5148-4CDA-97DE-92D92409DE5E}" type="presOf" srcId="{AC9EB78C-4C95-473A-82D6-CAFE6A5CDE67}" destId="{C79B0D39-2F5C-476E-9300-5F29467E1B4D}" srcOrd="0" destOrd="0" presId="urn:microsoft.com/office/officeart/2005/8/layout/radial6"/>
    <dgm:cxn modelId="{00343A11-1E82-4B20-B6AC-D7B32EA868FD}" type="presOf" srcId="{9B70C7A3-5B76-40FB-A10C-5E7CB06938C3}" destId="{D4FE3667-FBDF-41BC-88C3-5866E7FBBEB0}" srcOrd="0" destOrd="0" presId="urn:microsoft.com/office/officeart/2005/8/layout/radial6"/>
    <dgm:cxn modelId="{1FF02095-72C2-43B4-B83C-61A3531A77DF}" type="presOf" srcId="{402860CD-377C-4F0F-B05B-2CCCB53279F0}" destId="{8206AFD9-1743-4A44-9BB1-4FD33609F36B}" srcOrd="0" destOrd="0" presId="urn:microsoft.com/office/officeart/2005/8/layout/radial6"/>
    <dgm:cxn modelId="{D830D1D8-C955-40E6-999F-A52AE1358ABF}" type="presOf" srcId="{9A4208E2-C6D5-4445-8EF3-A0D8A0DFF4FA}" destId="{7E034068-9F72-4999-BC10-E1268C9B0793}" srcOrd="0" destOrd="0" presId="urn:microsoft.com/office/officeart/2005/8/layout/radial6"/>
    <dgm:cxn modelId="{F804EF6C-D3A8-4922-83BB-226DAB32543D}" srcId="{46BB2B26-1CEC-4464-9AD4-70DBA05330C9}" destId="{4F46EADA-F831-4285-997A-BC9EE5413DF4}" srcOrd="5" destOrd="0" parTransId="{168D3A18-2B00-4E05-B9FD-87F04F2BBFCC}" sibTransId="{078C7A55-D214-4640-80C6-9978F6387E3D}"/>
    <dgm:cxn modelId="{1A1C045A-036A-47D3-8CB0-9BBD966A2968}" type="presOf" srcId="{4F46EADA-F831-4285-997A-BC9EE5413DF4}" destId="{8C676DF6-AC50-4FB6-A5DC-108878119DA0}" srcOrd="0" destOrd="0" presId="urn:microsoft.com/office/officeart/2005/8/layout/radial6"/>
    <dgm:cxn modelId="{77F75752-F322-44D2-A888-6219DF3901A5}" type="presOf" srcId="{0DD47D42-46C5-4FCB-B06B-42845E95AF27}" destId="{2F4CD39B-62C7-49BB-8306-C8001D4F6686}" srcOrd="0" destOrd="0" presId="urn:microsoft.com/office/officeart/2005/8/layout/radial6"/>
    <dgm:cxn modelId="{58ADC082-31B9-4E08-96B1-DF76C789F6BE}" srcId="{46BB2B26-1CEC-4464-9AD4-70DBA05330C9}" destId="{AC9EB78C-4C95-473A-82D6-CAFE6A5CDE67}" srcOrd="2" destOrd="0" parTransId="{6CA0B585-DD8D-405F-8A5E-F2430E1B41BC}" sibTransId="{9B70C7A3-5B76-40FB-A10C-5E7CB06938C3}"/>
    <dgm:cxn modelId="{BD6C2216-289B-4853-AD84-B4999F73B83E}" srcId="{46BB2B26-1CEC-4464-9AD4-70DBA05330C9}" destId="{BF8BBEF1-7FCE-4D7D-A6D2-8655C63FA009}" srcOrd="1" destOrd="0" parTransId="{0DF846A6-2128-480A-9CBC-D7A5D8F482C9}" sibTransId="{966083FA-FC64-4934-892E-F0D4371BC7C0}"/>
    <dgm:cxn modelId="{2DF75534-A3DB-4ABA-A990-04FDA8BCA3AC}" type="presOf" srcId="{9A10A817-728C-4245-B25F-C04DB1DBFB29}" destId="{99994BB6-3C6B-4BD3-B1D6-93549D932250}" srcOrd="0" destOrd="0" presId="urn:microsoft.com/office/officeart/2005/8/layout/radial6"/>
    <dgm:cxn modelId="{C444300D-1DB5-44A6-92C8-44232904BDBB}" srcId="{46BB2B26-1CEC-4464-9AD4-70DBA05330C9}" destId="{58C27373-71D5-4C74-A663-1D0B4C5980A6}" srcOrd="0" destOrd="0" parTransId="{3543F1D0-AB34-431E-90D9-FF21529B4A18}" sibTransId="{9A4208E2-C6D5-4445-8EF3-A0D8A0DFF4FA}"/>
    <dgm:cxn modelId="{A2E5F07E-8398-43C1-95B5-85D7910DD419}" type="presParOf" srcId="{A6CB4878-C8DB-4554-85F3-E4913F7EA664}" destId="{F77169E0-996A-4F1A-961D-DDEA6F7CC61E}" srcOrd="0" destOrd="0" presId="urn:microsoft.com/office/officeart/2005/8/layout/radial6"/>
    <dgm:cxn modelId="{DE8C289B-4060-4CB2-9B51-C7CF44D16701}" type="presParOf" srcId="{A6CB4878-C8DB-4554-85F3-E4913F7EA664}" destId="{46A82973-A156-4A87-B6BC-56F4890F95E1}" srcOrd="1" destOrd="0" presId="urn:microsoft.com/office/officeart/2005/8/layout/radial6"/>
    <dgm:cxn modelId="{C7C98468-30EB-4CF9-855A-DE3EB3CA70FC}" type="presParOf" srcId="{A6CB4878-C8DB-4554-85F3-E4913F7EA664}" destId="{95929B31-9767-4EE5-B539-D8119F5A78AE}" srcOrd="2" destOrd="0" presId="urn:microsoft.com/office/officeart/2005/8/layout/radial6"/>
    <dgm:cxn modelId="{26CE9F3F-8FAF-43B8-84F7-E69E599534F6}" type="presParOf" srcId="{A6CB4878-C8DB-4554-85F3-E4913F7EA664}" destId="{7E034068-9F72-4999-BC10-E1268C9B0793}" srcOrd="3" destOrd="0" presId="urn:microsoft.com/office/officeart/2005/8/layout/radial6"/>
    <dgm:cxn modelId="{3A3C1BB5-562C-4536-89BA-5568D060359B}" type="presParOf" srcId="{A6CB4878-C8DB-4554-85F3-E4913F7EA664}" destId="{D532AA1A-4051-4260-9321-6FE7EFDB69F6}" srcOrd="4" destOrd="0" presId="urn:microsoft.com/office/officeart/2005/8/layout/radial6"/>
    <dgm:cxn modelId="{EB3E45E4-E2B4-4F2A-A16E-701826147EF7}" type="presParOf" srcId="{A6CB4878-C8DB-4554-85F3-E4913F7EA664}" destId="{4AA9CAA3-229E-419E-A184-82339DFD5D18}" srcOrd="5" destOrd="0" presId="urn:microsoft.com/office/officeart/2005/8/layout/radial6"/>
    <dgm:cxn modelId="{4A884FFF-4F37-44A4-9D9B-E02FCC09F0D8}" type="presParOf" srcId="{A6CB4878-C8DB-4554-85F3-E4913F7EA664}" destId="{628F05A1-15F1-4180-BBF6-FDE5048B16CC}" srcOrd="6" destOrd="0" presId="urn:microsoft.com/office/officeart/2005/8/layout/radial6"/>
    <dgm:cxn modelId="{E602CFAF-C250-47E4-8E07-5E9074C642B5}" type="presParOf" srcId="{A6CB4878-C8DB-4554-85F3-E4913F7EA664}" destId="{C79B0D39-2F5C-476E-9300-5F29467E1B4D}" srcOrd="7" destOrd="0" presId="urn:microsoft.com/office/officeart/2005/8/layout/radial6"/>
    <dgm:cxn modelId="{43880551-68D7-4FFF-8CEA-E0E380967F3C}" type="presParOf" srcId="{A6CB4878-C8DB-4554-85F3-E4913F7EA664}" destId="{6612011E-3081-4902-9E79-9ED2E8064FBD}" srcOrd="8" destOrd="0" presId="urn:microsoft.com/office/officeart/2005/8/layout/radial6"/>
    <dgm:cxn modelId="{57E78F46-6ACF-4B3D-808B-26DA64BB44F0}" type="presParOf" srcId="{A6CB4878-C8DB-4554-85F3-E4913F7EA664}" destId="{D4FE3667-FBDF-41BC-88C3-5866E7FBBEB0}" srcOrd="9" destOrd="0" presId="urn:microsoft.com/office/officeart/2005/8/layout/radial6"/>
    <dgm:cxn modelId="{61AF1731-3FB3-4447-B587-D9F90CCCA538}" type="presParOf" srcId="{A6CB4878-C8DB-4554-85F3-E4913F7EA664}" destId="{2F4CD39B-62C7-49BB-8306-C8001D4F6686}" srcOrd="10" destOrd="0" presId="urn:microsoft.com/office/officeart/2005/8/layout/radial6"/>
    <dgm:cxn modelId="{166D3A64-C919-4FCA-943F-87D22B437FEE}" type="presParOf" srcId="{A6CB4878-C8DB-4554-85F3-E4913F7EA664}" destId="{86BC2340-2F1B-4BB6-85D0-64AF4B731CE1}" srcOrd="11" destOrd="0" presId="urn:microsoft.com/office/officeart/2005/8/layout/radial6"/>
    <dgm:cxn modelId="{1A07BD28-29AF-4F73-B66A-57FDD4E7F8D0}" type="presParOf" srcId="{A6CB4878-C8DB-4554-85F3-E4913F7EA664}" destId="{C6152BB0-C643-4465-9252-94453B2306AA}" srcOrd="12" destOrd="0" presId="urn:microsoft.com/office/officeart/2005/8/layout/radial6"/>
    <dgm:cxn modelId="{CFA95D64-2C52-4FC1-B6B5-A018471050D4}" type="presParOf" srcId="{A6CB4878-C8DB-4554-85F3-E4913F7EA664}" destId="{99994BB6-3C6B-4BD3-B1D6-93549D932250}" srcOrd="13" destOrd="0" presId="urn:microsoft.com/office/officeart/2005/8/layout/radial6"/>
    <dgm:cxn modelId="{704768B6-0BCB-4DC9-A95E-15A8CB808208}" type="presParOf" srcId="{A6CB4878-C8DB-4554-85F3-E4913F7EA664}" destId="{532C4B2B-8493-40AF-B815-FFD92E9D731C}" srcOrd="14" destOrd="0" presId="urn:microsoft.com/office/officeart/2005/8/layout/radial6"/>
    <dgm:cxn modelId="{6D9833C8-3DF6-46CE-AB44-EE67EBDD0D4A}" type="presParOf" srcId="{A6CB4878-C8DB-4554-85F3-E4913F7EA664}" destId="{8206AFD9-1743-4A44-9BB1-4FD33609F36B}" srcOrd="15" destOrd="0" presId="urn:microsoft.com/office/officeart/2005/8/layout/radial6"/>
    <dgm:cxn modelId="{5BD12BA4-18C5-4EB4-B59E-0B4079F4C19E}" type="presParOf" srcId="{A6CB4878-C8DB-4554-85F3-E4913F7EA664}" destId="{8C676DF6-AC50-4FB6-A5DC-108878119DA0}" srcOrd="16" destOrd="0" presId="urn:microsoft.com/office/officeart/2005/8/layout/radial6"/>
    <dgm:cxn modelId="{0312C74F-A6C4-4F5B-90F5-2840A2D09934}" type="presParOf" srcId="{A6CB4878-C8DB-4554-85F3-E4913F7EA664}" destId="{7A5C6C04-CCB1-4382-BCE3-9FF36B758C91}" srcOrd="17" destOrd="0" presId="urn:microsoft.com/office/officeart/2005/8/layout/radial6"/>
    <dgm:cxn modelId="{E71CAE59-16EC-4228-9233-2525433BB50F}" type="presParOf" srcId="{A6CB4878-C8DB-4554-85F3-E4913F7EA664}" destId="{42198FAD-1600-4D37-986B-D49264207A40}"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2D294F2-7C08-41BB-AFEF-E6B8B66F94D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0EE01379-EF05-4CBB-A28B-B9F2760AD4F7}">
      <dgm:prSet phldrT="[Metin]"/>
      <dgm:spPr/>
      <dgm:t>
        <a:bodyPr/>
        <a:lstStyle/>
        <a:p>
          <a:r>
            <a:rPr lang="tr-TR" b="1" u="sng" dirty="0" smtClean="0">
              <a:effectLst>
                <a:outerShdw blurRad="38100" dist="38100" dir="2700000" algn="tl">
                  <a:srgbClr val="000000">
                    <a:alpha val="43137"/>
                  </a:srgbClr>
                </a:outerShdw>
              </a:effectLst>
            </a:rPr>
            <a:t>İŞ İLE İLGİLİ YANLIŞLAR</a:t>
          </a:r>
          <a:endParaRPr lang="tr-TR" b="1" u="sng" dirty="0">
            <a:effectLst>
              <a:outerShdw blurRad="38100" dist="38100" dir="2700000" algn="tl">
                <a:srgbClr val="000000">
                  <a:alpha val="43137"/>
                </a:srgbClr>
              </a:outerShdw>
            </a:effectLst>
          </a:endParaRPr>
        </a:p>
      </dgm:t>
    </dgm:pt>
    <dgm:pt modelId="{DEA8FBE5-9395-4742-AE8D-EC09A99B3835}" type="parTrans" cxnId="{DAA0C2A4-C43C-4820-BC10-A3DE48AB405E}">
      <dgm:prSet/>
      <dgm:spPr/>
      <dgm:t>
        <a:bodyPr/>
        <a:lstStyle/>
        <a:p>
          <a:endParaRPr lang="tr-TR"/>
        </a:p>
      </dgm:t>
    </dgm:pt>
    <dgm:pt modelId="{5B73AD86-B91E-4A78-9FBB-D5AD95B78153}" type="sibTrans" cxnId="{DAA0C2A4-C43C-4820-BC10-A3DE48AB405E}">
      <dgm:prSet/>
      <dgm:spPr/>
      <dgm:t>
        <a:bodyPr/>
        <a:lstStyle/>
        <a:p>
          <a:endParaRPr lang="tr-TR"/>
        </a:p>
      </dgm:t>
    </dgm:pt>
    <dgm:pt modelId="{DE323B5D-0369-4A6C-ADF0-D7825EBE5F79}">
      <dgm:prSet phldrT="[Metin]"/>
      <dgm:spPr/>
      <dgm:t>
        <a:bodyPr/>
        <a:lstStyle/>
        <a:p>
          <a:r>
            <a:rPr lang="tr-TR" dirty="0" smtClean="0"/>
            <a:t>Hedef sunmamak</a:t>
          </a:r>
          <a:endParaRPr lang="tr-TR" dirty="0"/>
        </a:p>
      </dgm:t>
    </dgm:pt>
    <dgm:pt modelId="{EE081A89-53FB-42D1-B545-8CD549E896D5}" type="parTrans" cxnId="{F1964E03-A795-4B52-9423-737ACFF47741}">
      <dgm:prSet/>
      <dgm:spPr/>
      <dgm:t>
        <a:bodyPr/>
        <a:lstStyle/>
        <a:p>
          <a:endParaRPr lang="tr-TR"/>
        </a:p>
      </dgm:t>
    </dgm:pt>
    <dgm:pt modelId="{3B541C88-BE0F-492C-93B5-A3C6EA262782}" type="sibTrans" cxnId="{F1964E03-A795-4B52-9423-737ACFF47741}">
      <dgm:prSet/>
      <dgm:spPr/>
      <dgm:t>
        <a:bodyPr/>
        <a:lstStyle/>
        <a:p>
          <a:endParaRPr lang="tr-TR"/>
        </a:p>
      </dgm:t>
    </dgm:pt>
    <dgm:pt modelId="{88024102-C9CA-413A-954B-A60BD9374282}">
      <dgm:prSet phldrT="[Metin]"/>
      <dgm:spPr/>
      <dgm:t>
        <a:bodyPr/>
        <a:lstStyle/>
        <a:p>
          <a:r>
            <a:rPr lang="tr-TR" dirty="0" smtClean="0"/>
            <a:t>Firma hakkında bilgisiz olmak</a:t>
          </a:r>
          <a:endParaRPr lang="tr-TR" dirty="0"/>
        </a:p>
      </dgm:t>
    </dgm:pt>
    <dgm:pt modelId="{403132D5-448E-446A-897C-4A18342AD559}" type="parTrans" cxnId="{0450B9A9-9B2D-4432-A6A0-A8C464DF1AAC}">
      <dgm:prSet/>
      <dgm:spPr/>
      <dgm:t>
        <a:bodyPr/>
        <a:lstStyle/>
        <a:p>
          <a:endParaRPr lang="tr-TR"/>
        </a:p>
      </dgm:t>
    </dgm:pt>
    <dgm:pt modelId="{4A377C97-5662-4CF1-BF6B-1F298BEEFDB7}" type="sibTrans" cxnId="{0450B9A9-9B2D-4432-A6A0-A8C464DF1AAC}">
      <dgm:prSet/>
      <dgm:spPr/>
      <dgm:t>
        <a:bodyPr/>
        <a:lstStyle/>
        <a:p>
          <a:endParaRPr lang="tr-TR"/>
        </a:p>
      </dgm:t>
    </dgm:pt>
    <dgm:pt modelId="{4857438F-7E73-47C5-99AD-684027D52F16}">
      <dgm:prSet phldrT="[Metin]"/>
      <dgm:spPr/>
      <dgm:t>
        <a:bodyPr/>
        <a:lstStyle/>
        <a:p>
          <a:r>
            <a:rPr lang="tr-TR" dirty="0" smtClean="0"/>
            <a:t>Kendine aşırı statü biçmek</a:t>
          </a:r>
          <a:endParaRPr lang="tr-TR" dirty="0"/>
        </a:p>
      </dgm:t>
    </dgm:pt>
    <dgm:pt modelId="{1AA2C836-EECC-4256-A394-FAE383EA4311}" type="parTrans" cxnId="{33253F93-6C30-472B-8CA8-9A8440401E1C}">
      <dgm:prSet/>
      <dgm:spPr/>
      <dgm:t>
        <a:bodyPr/>
        <a:lstStyle/>
        <a:p>
          <a:endParaRPr lang="tr-TR"/>
        </a:p>
      </dgm:t>
    </dgm:pt>
    <dgm:pt modelId="{44909F7A-A476-4561-8A7E-D5B861B799B3}" type="sibTrans" cxnId="{33253F93-6C30-472B-8CA8-9A8440401E1C}">
      <dgm:prSet/>
      <dgm:spPr/>
      <dgm:t>
        <a:bodyPr/>
        <a:lstStyle/>
        <a:p>
          <a:endParaRPr lang="tr-TR"/>
        </a:p>
      </dgm:t>
    </dgm:pt>
    <dgm:pt modelId="{BAB8110D-89D7-4FBC-A894-6789A3DBC82A}">
      <dgm:prSet phldrT="[Metin]"/>
      <dgm:spPr/>
      <dgm:t>
        <a:bodyPr/>
        <a:lstStyle/>
        <a:p>
          <a:r>
            <a:rPr lang="tr-TR" dirty="0" smtClean="0"/>
            <a:t>İş hakkında hiç soru sormamak</a:t>
          </a:r>
          <a:endParaRPr lang="tr-TR" dirty="0"/>
        </a:p>
      </dgm:t>
    </dgm:pt>
    <dgm:pt modelId="{07D92AB1-7EA3-4C30-A5C1-F872E79D7505}" type="parTrans" cxnId="{70EC05B7-97A7-4374-A79B-961A8B2A2FDD}">
      <dgm:prSet/>
      <dgm:spPr/>
      <dgm:t>
        <a:bodyPr/>
        <a:lstStyle/>
        <a:p>
          <a:endParaRPr lang="tr-TR"/>
        </a:p>
      </dgm:t>
    </dgm:pt>
    <dgm:pt modelId="{6C5B34F2-2A61-476B-B811-7ECE3DF57B67}" type="sibTrans" cxnId="{70EC05B7-97A7-4374-A79B-961A8B2A2FDD}">
      <dgm:prSet/>
      <dgm:spPr/>
      <dgm:t>
        <a:bodyPr/>
        <a:lstStyle/>
        <a:p>
          <a:endParaRPr lang="tr-TR"/>
        </a:p>
      </dgm:t>
    </dgm:pt>
    <dgm:pt modelId="{CC3DD0E9-4082-4653-982F-4F859001CDDF}">
      <dgm:prSet/>
      <dgm:spPr/>
      <dgm:t>
        <a:bodyPr/>
        <a:lstStyle/>
        <a:p>
          <a:r>
            <a:rPr lang="tr-TR" dirty="0" smtClean="0"/>
            <a:t>Önceki işvereni kötülemek</a:t>
          </a:r>
          <a:endParaRPr lang="tr-TR" dirty="0"/>
        </a:p>
      </dgm:t>
    </dgm:pt>
    <dgm:pt modelId="{3354CB70-AAFB-4733-9AB9-EEF4D721DDF9}" type="parTrans" cxnId="{C25DC5D0-0330-464C-89D0-6B94FDFF274A}">
      <dgm:prSet/>
      <dgm:spPr/>
      <dgm:t>
        <a:bodyPr/>
        <a:lstStyle/>
        <a:p>
          <a:endParaRPr lang="tr-TR"/>
        </a:p>
      </dgm:t>
    </dgm:pt>
    <dgm:pt modelId="{8898BBBB-FECB-4C8F-B740-B96EB9239FDE}" type="sibTrans" cxnId="{C25DC5D0-0330-464C-89D0-6B94FDFF274A}">
      <dgm:prSet/>
      <dgm:spPr/>
      <dgm:t>
        <a:bodyPr/>
        <a:lstStyle/>
        <a:p>
          <a:endParaRPr lang="tr-TR"/>
        </a:p>
      </dgm:t>
    </dgm:pt>
    <dgm:pt modelId="{A2643BFF-A25D-44DB-8EF5-F5EBF131ABC3}">
      <dgm:prSet/>
      <dgm:spPr/>
      <dgm:t>
        <a:bodyPr/>
        <a:lstStyle/>
        <a:p>
          <a:r>
            <a:rPr lang="tr-TR" dirty="0" smtClean="0"/>
            <a:t>Ücret konusu üzerinde fazla durmak</a:t>
          </a:r>
          <a:endParaRPr lang="tr-TR" dirty="0"/>
        </a:p>
      </dgm:t>
    </dgm:pt>
    <dgm:pt modelId="{7135D1F4-6285-4EC7-ADB6-76D86AC02017}" type="parTrans" cxnId="{3E8128CF-655D-4838-A9DC-66D35C5DFA53}">
      <dgm:prSet/>
      <dgm:spPr/>
      <dgm:t>
        <a:bodyPr/>
        <a:lstStyle/>
        <a:p>
          <a:endParaRPr lang="tr-TR"/>
        </a:p>
      </dgm:t>
    </dgm:pt>
    <dgm:pt modelId="{77D54186-EC09-41BD-A244-C399072524DA}" type="sibTrans" cxnId="{3E8128CF-655D-4838-A9DC-66D35C5DFA53}">
      <dgm:prSet/>
      <dgm:spPr/>
      <dgm:t>
        <a:bodyPr/>
        <a:lstStyle/>
        <a:p>
          <a:endParaRPr lang="tr-TR"/>
        </a:p>
      </dgm:t>
    </dgm:pt>
    <dgm:pt modelId="{4BFDA49F-C2F6-46AD-BD3A-55B781A0292A}" type="pres">
      <dgm:prSet presAssocID="{02D294F2-7C08-41BB-AFEF-E6B8B66F94D1}" presName="Name0" presStyleCnt="0">
        <dgm:presLayoutVars>
          <dgm:chMax val="1"/>
          <dgm:dir/>
          <dgm:animLvl val="ctr"/>
          <dgm:resizeHandles val="exact"/>
        </dgm:presLayoutVars>
      </dgm:prSet>
      <dgm:spPr/>
      <dgm:t>
        <a:bodyPr/>
        <a:lstStyle/>
        <a:p>
          <a:endParaRPr lang="tr-TR"/>
        </a:p>
      </dgm:t>
    </dgm:pt>
    <dgm:pt modelId="{CDA122EA-BDDB-474F-BF3D-2AE1A7F0ACFB}" type="pres">
      <dgm:prSet presAssocID="{0EE01379-EF05-4CBB-A28B-B9F2760AD4F7}" presName="centerShape" presStyleLbl="node0" presStyleIdx="0" presStyleCnt="1" custScaleX="152755" custScaleY="77708" custLinFactNeighborX="-4195" custLinFactNeighborY="19778"/>
      <dgm:spPr/>
      <dgm:t>
        <a:bodyPr/>
        <a:lstStyle/>
        <a:p>
          <a:endParaRPr lang="tr-TR"/>
        </a:p>
      </dgm:t>
    </dgm:pt>
    <dgm:pt modelId="{EA92B446-D599-4CC1-8453-AE1435C2204A}" type="pres">
      <dgm:prSet presAssocID="{DE323B5D-0369-4A6C-ADF0-D7825EBE5F79}" presName="node" presStyleLbl="node1" presStyleIdx="0" presStyleCnt="6" custScaleX="151588" custRadScaleRad="102702" custRadScaleInc="-11482">
        <dgm:presLayoutVars>
          <dgm:bulletEnabled val="1"/>
        </dgm:presLayoutVars>
      </dgm:prSet>
      <dgm:spPr/>
      <dgm:t>
        <a:bodyPr/>
        <a:lstStyle/>
        <a:p>
          <a:endParaRPr lang="tr-TR"/>
        </a:p>
      </dgm:t>
    </dgm:pt>
    <dgm:pt modelId="{2674D638-E87F-4289-BF93-4E11A073B57A}" type="pres">
      <dgm:prSet presAssocID="{DE323B5D-0369-4A6C-ADF0-D7825EBE5F79}" presName="dummy" presStyleCnt="0"/>
      <dgm:spPr/>
    </dgm:pt>
    <dgm:pt modelId="{35AC6115-10E1-4EF6-B36F-CE39BB4C9CC9}" type="pres">
      <dgm:prSet presAssocID="{3B541C88-BE0F-492C-93B5-A3C6EA262782}" presName="sibTrans" presStyleLbl="sibTrans2D1" presStyleIdx="0" presStyleCnt="6"/>
      <dgm:spPr/>
      <dgm:t>
        <a:bodyPr/>
        <a:lstStyle/>
        <a:p>
          <a:endParaRPr lang="tr-TR"/>
        </a:p>
      </dgm:t>
    </dgm:pt>
    <dgm:pt modelId="{E663F22D-8448-4AAF-99C1-2AA968DBB307}" type="pres">
      <dgm:prSet presAssocID="{88024102-C9CA-413A-954B-A60BD9374282}" presName="node" presStyleLbl="node1" presStyleIdx="1" presStyleCnt="6" custScaleX="141307" custScaleY="89499" custRadScaleRad="114960" custRadScaleInc="21094">
        <dgm:presLayoutVars>
          <dgm:bulletEnabled val="1"/>
        </dgm:presLayoutVars>
      </dgm:prSet>
      <dgm:spPr/>
      <dgm:t>
        <a:bodyPr/>
        <a:lstStyle/>
        <a:p>
          <a:endParaRPr lang="tr-TR"/>
        </a:p>
      </dgm:t>
    </dgm:pt>
    <dgm:pt modelId="{430F1C43-7944-4EC6-B1C4-4C496B862EE8}" type="pres">
      <dgm:prSet presAssocID="{88024102-C9CA-413A-954B-A60BD9374282}" presName="dummy" presStyleCnt="0"/>
      <dgm:spPr/>
    </dgm:pt>
    <dgm:pt modelId="{94CC3001-8A1B-4EC5-AEAE-3472314FC075}" type="pres">
      <dgm:prSet presAssocID="{4A377C97-5662-4CF1-BF6B-1F298BEEFDB7}" presName="sibTrans" presStyleLbl="sibTrans2D1" presStyleIdx="1" presStyleCnt="6"/>
      <dgm:spPr/>
      <dgm:t>
        <a:bodyPr/>
        <a:lstStyle/>
        <a:p>
          <a:endParaRPr lang="tr-TR"/>
        </a:p>
      </dgm:t>
    </dgm:pt>
    <dgm:pt modelId="{857606E9-BAC9-4B36-B302-43A7E081A237}" type="pres">
      <dgm:prSet presAssocID="{4857438F-7E73-47C5-99AD-684027D52F16}" presName="node" presStyleLbl="node1" presStyleIdx="2" presStyleCnt="6" custScaleX="144360" custRadScaleRad="124697" custRadScaleInc="-27882">
        <dgm:presLayoutVars>
          <dgm:bulletEnabled val="1"/>
        </dgm:presLayoutVars>
      </dgm:prSet>
      <dgm:spPr/>
      <dgm:t>
        <a:bodyPr/>
        <a:lstStyle/>
        <a:p>
          <a:endParaRPr lang="tr-TR"/>
        </a:p>
      </dgm:t>
    </dgm:pt>
    <dgm:pt modelId="{FE297B3F-FFA5-42AE-AE0F-113E4B71AE50}" type="pres">
      <dgm:prSet presAssocID="{4857438F-7E73-47C5-99AD-684027D52F16}" presName="dummy" presStyleCnt="0"/>
      <dgm:spPr/>
    </dgm:pt>
    <dgm:pt modelId="{7C7EBBC6-E490-432F-A6E8-CC735273FE49}" type="pres">
      <dgm:prSet presAssocID="{44909F7A-A476-4561-8A7E-D5B861B799B3}" presName="sibTrans" presStyleLbl="sibTrans2D1" presStyleIdx="2" presStyleCnt="6"/>
      <dgm:spPr/>
      <dgm:t>
        <a:bodyPr/>
        <a:lstStyle/>
        <a:p>
          <a:endParaRPr lang="tr-TR"/>
        </a:p>
      </dgm:t>
    </dgm:pt>
    <dgm:pt modelId="{3CA4478E-1672-40FC-ADCC-A841D123161C}" type="pres">
      <dgm:prSet presAssocID="{A2643BFF-A25D-44DB-8EF5-F5EBF131ABC3}" presName="node" presStyleLbl="node1" presStyleIdx="3" presStyleCnt="6" custScaleX="156528" custScaleY="84089" custRadScaleRad="102778" custRadScaleInc="15907">
        <dgm:presLayoutVars>
          <dgm:bulletEnabled val="1"/>
        </dgm:presLayoutVars>
      </dgm:prSet>
      <dgm:spPr/>
      <dgm:t>
        <a:bodyPr/>
        <a:lstStyle/>
        <a:p>
          <a:endParaRPr lang="tr-TR"/>
        </a:p>
      </dgm:t>
    </dgm:pt>
    <dgm:pt modelId="{F406901C-DA05-4A58-B1F3-528ACC6F5AAA}" type="pres">
      <dgm:prSet presAssocID="{A2643BFF-A25D-44DB-8EF5-F5EBF131ABC3}" presName="dummy" presStyleCnt="0"/>
      <dgm:spPr/>
    </dgm:pt>
    <dgm:pt modelId="{0388223D-7A8A-4771-9132-B983A2B03E77}" type="pres">
      <dgm:prSet presAssocID="{77D54186-EC09-41BD-A244-C399072524DA}" presName="sibTrans" presStyleLbl="sibTrans2D1" presStyleIdx="3" presStyleCnt="6"/>
      <dgm:spPr/>
      <dgm:t>
        <a:bodyPr/>
        <a:lstStyle/>
        <a:p>
          <a:endParaRPr lang="tr-TR"/>
        </a:p>
      </dgm:t>
    </dgm:pt>
    <dgm:pt modelId="{47784529-10E4-4608-83DA-FD1C8F9B1477}" type="pres">
      <dgm:prSet presAssocID="{CC3DD0E9-4082-4653-982F-4F859001CDDF}" presName="node" presStyleLbl="node1" presStyleIdx="4" presStyleCnt="6" custScaleX="151275" custRadScaleRad="138511" custRadScaleInc="27867">
        <dgm:presLayoutVars>
          <dgm:bulletEnabled val="1"/>
        </dgm:presLayoutVars>
      </dgm:prSet>
      <dgm:spPr/>
      <dgm:t>
        <a:bodyPr/>
        <a:lstStyle/>
        <a:p>
          <a:endParaRPr lang="tr-TR"/>
        </a:p>
      </dgm:t>
    </dgm:pt>
    <dgm:pt modelId="{8076F646-4C61-4168-A6CF-6D99B0F363F9}" type="pres">
      <dgm:prSet presAssocID="{CC3DD0E9-4082-4653-982F-4F859001CDDF}" presName="dummy" presStyleCnt="0"/>
      <dgm:spPr/>
    </dgm:pt>
    <dgm:pt modelId="{88FA8926-59D9-4D2D-BEA5-F26A05E59A56}" type="pres">
      <dgm:prSet presAssocID="{8898BBBB-FECB-4C8F-B740-B96EB9239FDE}" presName="sibTrans" presStyleLbl="sibTrans2D1" presStyleIdx="4" presStyleCnt="6"/>
      <dgm:spPr/>
      <dgm:t>
        <a:bodyPr/>
        <a:lstStyle/>
        <a:p>
          <a:endParaRPr lang="tr-TR"/>
        </a:p>
      </dgm:t>
    </dgm:pt>
    <dgm:pt modelId="{E3E38F67-DA2A-4BE5-B49F-D7A792DD1DAF}" type="pres">
      <dgm:prSet presAssocID="{BAB8110D-89D7-4FBC-A894-6789A3DBC82A}" presName="node" presStyleLbl="node1" presStyleIdx="5" presStyleCnt="6" custScaleX="141667" custRadScaleRad="129798" custRadScaleInc="-28589">
        <dgm:presLayoutVars>
          <dgm:bulletEnabled val="1"/>
        </dgm:presLayoutVars>
      </dgm:prSet>
      <dgm:spPr/>
      <dgm:t>
        <a:bodyPr/>
        <a:lstStyle/>
        <a:p>
          <a:endParaRPr lang="tr-TR"/>
        </a:p>
      </dgm:t>
    </dgm:pt>
    <dgm:pt modelId="{A2DA171E-EC34-40DD-B0B6-3089C63F6C01}" type="pres">
      <dgm:prSet presAssocID="{BAB8110D-89D7-4FBC-A894-6789A3DBC82A}" presName="dummy" presStyleCnt="0"/>
      <dgm:spPr/>
    </dgm:pt>
    <dgm:pt modelId="{E5B46026-2358-4E2F-9050-126E81EDA9C4}" type="pres">
      <dgm:prSet presAssocID="{6C5B34F2-2A61-476B-B811-7ECE3DF57B67}" presName="sibTrans" presStyleLbl="sibTrans2D1" presStyleIdx="5" presStyleCnt="6"/>
      <dgm:spPr/>
      <dgm:t>
        <a:bodyPr/>
        <a:lstStyle/>
        <a:p>
          <a:endParaRPr lang="tr-TR"/>
        </a:p>
      </dgm:t>
    </dgm:pt>
  </dgm:ptLst>
  <dgm:cxnLst>
    <dgm:cxn modelId="{0450B9A9-9B2D-4432-A6A0-A8C464DF1AAC}" srcId="{0EE01379-EF05-4CBB-A28B-B9F2760AD4F7}" destId="{88024102-C9CA-413A-954B-A60BD9374282}" srcOrd="1" destOrd="0" parTransId="{403132D5-448E-446A-897C-4A18342AD559}" sibTransId="{4A377C97-5662-4CF1-BF6B-1F298BEEFDB7}"/>
    <dgm:cxn modelId="{123FA78D-BE31-4453-89DE-27316578E1A0}" type="presOf" srcId="{CC3DD0E9-4082-4653-982F-4F859001CDDF}" destId="{47784529-10E4-4608-83DA-FD1C8F9B1477}" srcOrd="0" destOrd="0" presId="urn:microsoft.com/office/officeart/2005/8/layout/radial6"/>
    <dgm:cxn modelId="{DAA0C2A4-C43C-4820-BC10-A3DE48AB405E}" srcId="{02D294F2-7C08-41BB-AFEF-E6B8B66F94D1}" destId="{0EE01379-EF05-4CBB-A28B-B9F2760AD4F7}" srcOrd="0" destOrd="0" parTransId="{DEA8FBE5-9395-4742-AE8D-EC09A99B3835}" sibTransId="{5B73AD86-B91E-4A78-9FBB-D5AD95B78153}"/>
    <dgm:cxn modelId="{70EC05B7-97A7-4374-A79B-961A8B2A2FDD}" srcId="{0EE01379-EF05-4CBB-A28B-B9F2760AD4F7}" destId="{BAB8110D-89D7-4FBC-A894-6789A3DBC82A}" srcOrd="5" destOrd="0" parTransId="{07D92AB1-7EA3-4C30-A5C1-F872E79D7505}" sibTransId="{6C5B34F2-2A61-476B-B811-7ECE3DF57B67}"/>
    <dgm:cxn modelId="{C25DC5D0-0330-464C-89D0-6B94FDFF274A}" srcId="{0EE01379-EF05-4CBB-A28B-B9F2760AD4F7}" destId="{CC3DD0E9-4082-4653-982F-4F859001CDDF}" srcOrd="4" destOrd="0" parTransId="{3354CB70-AAFB-4733-9AB9-EEF4D721DDF9}" sibTransId="{8898BBBB-FECB-4C8F-B740-B96EB9239FDE}"/>
    <dgm:cxn modelId="{590C04A6-9FA3-4907-BE0D-F4B6DBCB951E}" type="presOf" srcId="{6C5B34F2-2A61-476B-B811-7ECE3DF57B67}" destId="{E5B46026-2358-4E2F-9050-126E81EDA9C4}" srcOrd="0" destOrd="0" presId="urn:microsoft.com/office/officeart/2005/8/layout/radial6"/>
    <dgm:cxn modelId="{2F091D97-04AB-43C5-8909-D731162EFF6A}" type="presOf" srcId="{DE323B5D-0369-4A6C-ADF0-D7825EBE5F79}" destId="{EA92B446-D599-4CC1-8453-AE1435C2204A}" srcOrd="0" destOrd="0" presId="urn:microsoft.com/office/officeart/2005/8/layout/radial6"/>
    <dgm:cxn modelId="{C8A50CCA-8BED-4DAB-A642-5705AEB598D9}" type="presOf" srcId="{77D54186-EC09-41BD-A244-C399072524DA}" destId="{0388223D-7A8A-4771-9132-B983A2B03E77}" srcOrd="0" destOrd="0" presId="urn:microsoft.com/office/officeart/2005/8/layout/radial6"/>
    <dgm:cxn modelId="{362A53E4-5C3B-4B0A-9096-5664B353FE6C}" type="presOf" srcId="{02D294F2-7C08-41BB-AFEF-E6B8B66F94D1}" destId="{4BFDA49F-C2F6-46AD-BD3A-55B781A0292A}" srcOrd="0" destOrd="0" presId="urn:microsoft.com/office/officeart/2005/8/layout/radial6"/>
    <dgm:cxn modelId="{3E8128CF-655D-4838-A9DC-66D35C5DFA53}" srcId="{0EE01379-EF05-4CBB-A28B-B9F2760AD4F7}" destId="{A2643BFF-A25D-44DB-8EF5-F5EBF131ABC3}" srcOrd="3" destOrd="0" parTransId="{7135D1F4-6285-4EC7-ADB6-76D86AC02017}" sibTransId="{77D54186-EC09-41BD-A244-C399072524DA}"/>
    <dgm:cxn modelId="{33253F93-6C30-472B-8CA8-9A8440401E1C}" srcId="{0EE01379-EF05-4CBB-A28B-B9F2760AD4F7}" destId="{4857438F-7E73-47C5-99AD-684027D52F16}" srcOrd="2" destOrd="0" parTransId="{1AA2C836-EECC-4256-A394-FAE383EA4311}" sibTransId="{44909F7A-A476-4561-8A7E-D5B861B799B3}"/>
    <dgm:cxn modelId="{B14A87CD-9AE0-41E8-82F1-1ED221AF4889}" type="presOf" srcId="{4A377C97-5662-4CF1-BF6B-1F298BEEFDB7}" destId="{94CC3001-8A1B-4EC5-AEAE-3472314FC075}" srcOrd="0" destOrd="0" presId="urn:microsoft.com/office/officeart/2005/8/layout/radial6"/>
    <dgm:cxn modelId="{D2941779-0794-4D3B-A726-545C2E146580}" type="presOf" srcId="{BAB8110D-89D7-4FBC-A894-6789A3DBC82A}" destId="{E3E38F67-DA2A-4BE5-B49F-D7A792DD1DAF}" srcOrd="0" destOrd="0" presId="urn:microsoft.com/office/officeart/2005/8/layout/radial6"/>
    <dgm:cxn modelId="{F1964E03-A795-4B52-9423-737ACFF47741}" srcId="{0EE01379-EF05-4CBB-A28B-B9F2760AD4F7}" destId="{DE323B5D-0369-4A6C-ADF0-D7825EBE5F79}" srcOrd="0" destOrd="0" parTransId="{EE081A89-53FB-42D1-B545-8CD549E896D5}" sibTransId="{3B541C88-BE0F-492C-93B5-A3C6EA262782}"/>
    <dgm:cxn modelId="{CB6B56C1-9CC3-4142-89A7-7BE96BD68364}" type="presOf" srcId="{0EE01379-EF05-4CBB-A28B-B9F2760AD4F7}" destId="{CDA122EA-BDDB-474F-BF3D-2AE1A7F0ACFB}" srcOrd="0" destOrd="0" presId="urn:microsoft.com/office/officeart/2005/8/layout/radial6"/>
    <dgm:cxn modelId="{47263F0C-471C-4395-9A83-ACA8BF1294F3}" type="presOf" srcId="{4857438F-7E73-47C5-99AD-684027D52F16}" destId="{857606E9-BAC9-4B36-B302-43A7E081A237}" srcOrd="0" destOrd="0" presId="urn:microsoft.com/office/officeart/2005/8/layout/radial6"/>
    <dgm:cxn modelId="{4B5E2BAA-E3C2-46B6-8D06-B1876F7FAAFF}" type="presOf" srcId="{3B541C88-BE0F-492C-93B5-A3C6EA262782}" destId="{35AC6115-10E1-4EF6-B36F-CE39BB4C9CC9}" srcOrd="0" destOrd="0" presId="urn:microsoft.com/office/officeart/2005/8/layout/radial6"/>
    <dgm:cxn modelId="{CE68BEB6-D2B3-4201-B5E2-5633E627008D}" type="presOf" srcId="{44909F7A-A476-4561-8A7E-D5B861B799B3}" destId="{7C7EBBC6-E490-432F-A6E8-CC735273FE49}" srcOrd="0" destOrd="0" presId="urn:microsoft.com/office/officeart/2005/8/layout/radial6"/>
    <dgm:cxn modelId="{E2DA80ED-F023-4FA6-A744-662531482F27}" type="presOf" srcId="{8898BBBB-FECB-4C8F-B740-B96EB9239FDE}" destId="{88FA8926-59D9-4D2D-BEA5-F26A05E59A56}" srcOrd="0" destOrd="0" presId="urn:microsoft.com/office/officeart/2005/8/layout/radial6"/>
    <dgm:cxn modelId="{9C2F118C-7168-479A-B3E4-2399C63D35A9}" type="presOf" srcId="{88024102-C9CA-413A-954B-A60BD9374282}" destId="{E663F22D-8448-4AAF-99C1-2AA968DBB307}" srcOrd="0" destOrd="0" presId="urn:microsoft.com/office/officeart/2005/8/layout/radial6"/>
    <dgm:cxn modelId="{7A2F16E1-96C3-42C4-87F9-FCB6B243FA0C}" type="presOf" srcId="{A2643BFF-A25D-44DB-8EF5-F5EBF131ABC3}" destId="{3CA4478E-1672-40FC-ADCC-A841D123161C}" srcOrd="0" destOrd="0" presId="urn:microsoft.com/office/officeart/2005/8/layout/radial6"/>
    <dgm:cxn modelId="{83D2150E-CC05-4BF0-B03B-3D88DA06EEC2}" type="presParOf" srcId="{4BFDA49F-C2F6-46AD-BD3A-55B781A0292A}" destId="{CDA122EA-BDDB-474F-BF3D-2AE1A7F0ACFB}" srcOrd="0" destOrd="0" presId="urn:microsoft.com/office/officeart/2005/8/layout/radial6"/>
    <dgm:cxn modelId="{F7C1392A-3725-4CDF-B68A-70A8587A76FF}" type="presParOf" srcId="{4BFDA49F-C2F6-46AD-BD3A-55B781A0292A}" destId="{EA92B446-D599-4CC1-8453-AE1435C2204A}" srcOrd="1" destOrd="0" presId="urn:microsoft.com/office/officeart/2005/8/layout/radial6"/>
    <dgm:cxn modelId="{F4C10E1E-516D-4F4D-960B-28097BB1CDBD}" type="presParOf" srcId="{4BFDA49F-C2F6-46AD-BD3A-55B781A0292A}" destId="{2674D638-E87F-4289-BF93-4E11A073B57A}" srcOrd="2" destOrd="0" presId="urn:microsoft.com/office/officeart/2005/8/layout/radial6"/>
    <dgm:cxn modelId="{39298D62-95D8-41F9-A009-B92776DCCF57}" type="presParOf" srcId="{4BFDA49F-C2F6-46AD-BD3A-55B781A0292A}" destId="{35AC6115-10E1-4EF6-B36F-CE39BB4C9CC9}" srcOrd="3" destOrd="0" presId="urn:microsoft.com/office/officeart/2005/8/layout/radial6"/>
    <dgm:cxn modelId="{65FC00B7-962F-42B4-8C8C-8BB6160B7BAB}" type="presParOf" srcId="{4BFDA49F-C2F6-46AD-BD3A-55B781A0292A}" destId="{E663F22D-8448-4AAF-99C1-2AA968DBB307}" srcOrd="4" destOrd="0" presId="urn:microsoft.com/office/officeart/2005/8/layout/radial6"/>
    <dgm:cxn modelId="{762DE940-22A4-4DD6-BA5E-A030D773832D}" type="presParOf" srcId="{4BFDA49F-C2F6-46AD-BD3A-55B781A0292A}" destId="{430F1C43-7944-4EC6-B1C4-4C496B862EE8}" srcOrd="5" destOrd="0" presId="urn:microsoft.com/office/officeart/2005/8/layout/radial6"/>
    <dgm:cxn modelId="{69073C20-A642-46E7-9593-314FB3DF3BE8}" type="presParOf" srcId="{4BFDA49F-C2F6-46AD-BD3A-55B781A0292A}" destId="{94CC3001-8A1B-4EC5-AEAE-3472314FC075}" srcOrd="6" destOrd="0" presId="urn:microsoft.com/office/officeart/2005/8/layout/radial6"/>
    <dgm:cxn modelId="{7BF07423-BED2-4C47-9D9F-5B3B2B5FD8B5}" type="presParOf" srcId="{4BFDA49F-C2F6-46AD-BD3A-55B781A0292A}" destId="{857606E9-BAC9-4B36-B302-43A7E081A237}" srcOrd="7" destOrd="0" presId="urn:microsoft.com/office/officeart/2005/8/layout/radial6"/>
    <dgm:cxn modelId="{B1C30679-3C57-4E31-97D0-CC7D73B27BFA}" type="presParOf" srcId="{4BFDA49F-C2F6-46AD-BD3A-55B781A0292A}" destId="{FE297B3F-FFA5-42AE-AE0F-113E4B71AE50}" srcOrd="8" destOrd="0" presId="urn:microsoft.com/office/officeart/2005/8/layout/radial6"/>
    <dgm:cxn modelId="{345C5E2F-6C19-4A29-9198-458C49487E55}" type="presParOf" srcId="{4BFDA49F-C2F6-46AD-BD3A-55B781A0292A}" destId="{7C7EBBC6-E490-432F-A6E8-CC735273FE49}" srcOrd="9" destOrd="0" presId="urn:microsoft.com/office/officeart/2005/8/layout/radial6"/>
    <dgm:cxn modelId="{5A96004F-CAB7-47F4-AE21-1CC3327A83AB}" type="presParOf" srcId="{4BFDA49F-C2F6-46AD-BD3A-55B781A0292A}" destId="{3CA4478E-1672-40FC-ADCC-A841D123161C}" srcOrd="10" destOrd="0" presId="urn:microsoft.com/office/officeart/2005/8/layout/radial6"/>
    <dgm:cxn modelId="{01E5E977-8D81-4E51-AE7D-3FBA5EBB643C}" type="presParOf" srcId="{4BFDA49F-C2F6-46AD-BD3A-55B781A0292A}" destId="{F406901C-DA05-4A58-B1F3-528ACC6F5AAA}" srcOrd="11" destOrd="0" presId="urn:microsoft.com/office/officeart/2005/8/layout/radial6"/>
    <dgm:cxn modelId="{4CC27F5A-B609-44BC-BBFC-D70643F36063}" type="presParOf" srcId="{4BFDA49F-C2F6-46AD-BD3A-55B781A0292A}" destId="{0388223D-7A8A-4771-9132-B983A2B03E77}" srcOrd="12" destOrd="0" presId="urn:microsoft.com/office/officeart/2005/8/layout/radial6"/>
    <dgm:cxn modelId="{739556FE-F450-4E25-9F06-E9016BCEE5E7}" type="presParOf" srcId="{4BFDA49F-C2F6-46AD-BD3A-55B781A0292A}" destId="{47784529-10E4-4608-83DA-FD1C8F9B1477}" srcOrd="13" destOrd="0" presId="urn:microsoft.com/office/officeart/2005/8/layout/radial6"/>
    <dgm:cxn modelId="{21F56144-3636-4FF3-9A2A-86F84498FB97}" type="presParOf" srcId="{4BFDA49F-C2F6-46AD-BD3A-55B781A0292A}" destId="{8076F646-4C61-4168-A6CF-6D99B0F363F9}" srcOrd="14" destOrd="0" presId="urn:microsoft.com/office/officeart/2005/8/layout/radial6"/>
    <dgm:cxn modelId="{412876CE-3E55-43E2-AE56-921507CA4727}" type="presParOf" srcId="{4BFDA49F-C2F6-46AD-BD3A-55B781A0292A}" destId="{88FA8926-59D9-4D2D-BEA5-F26A05E59A56}" srcOrd="15" destOrd="0" presId="urn:microsoft.com/office/officeart/2005/8/layout/radial6"/>
    <dgm:cxn modelId="{12148E5C-5997-46AF-8085-E28A89B510BA}" type="presParOf" srcId="{4BFDA49F-C2F6-46AD-BD3A-55B781A0292A}" destId="{E3E38F67-DA2A-4BE5-B49F-D7A792DD1DAF}" srcOrd="16" destOrd="0" presId="urn:microsoft.com/office/officeart/2005/8/layout/radial6"/>
    <dgm:cxn modelId="{91CA9845-C3F2-4BF9-9333-29648A847438}" type="presParOf" srcId="{4BFDA49F-C2F6-46AD-BD3A-55B781A0292A}" destId="{A2DA171E-EC34-40DD-B0B6-3089C63F6C01}" srcOrd="17" destOrd="0" presId="urn:microsoft.com/office/officeart/2005/8/layout/radial6"/>
    <dgm:cxn modelId="{189E6565-9BAC-4EA1-916F-2B398DFCF4EE}" type="presParOf" srcId="{4BFDA49F-C2F6-46AD-BD3A-55B781A0292A}" destId="{E5B46026-2358-4E2F-9050-126E81EDA9C4}"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AD4FF91-1DF7-441B-9704-26D1C87BB2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765F49A6-3A9C-4B2F-9D1C-903E41B036FC}">
      <dgm:prSet phldrT="[Metin]"/>
      <dgm:spPr/>
      <dgm:t>
        <a:bodyPr/>
        <a:lstStyle/>
        <a:p>
          <a:r>
            <a:rPr lang="tr-TR" dirty="0" smtClean="0"/>
            <a:t>Nasıl bir iş arıyorsunuz?</a:t>
          </a:r>
          <a:endParaRPr lang="tr-TR" dirty="0"/>
        </a:p>
      </dgm:t>
    </dgm:pt>
    <dgm:pt modelId="{CC1CAE5B-981C-4939-B2B0-DB0B3CC66D08}" type="parTrans" cxnId="{732A08F3-EB21-4DDD-8FE0-B3C08CB9084F}">
      <dgm:prSet/>
      <dgm:spPr/>
      <dgm:t>
        <a:bodyPr/>
        <a:lstStyle/>
        <a:p>
          <a:endParaRPr lang="tr-TR"/>
        </a:p>
      </dgm:t>
    </dgm:pt>
    <dgm:pt modelId="{9885F551-A48A-4DF4-844D-F129470D51F5}" type="sibTrans" cxnId="{732A08F3-EB21-4DDD-8FE0-B3C08CB9084F}">
      <dgm:prSet/>
      <dgm:spPr/>
      <dgm:t>
        <a:bodyPr/>
        <a:lstStyle/>
        <a:p>
          <a:endParaRPr lang="tr-TR"/>
        </a:p>
      </dgm:t>
    </dgm:pt>
    <dgm:pt modelId="{7F9C672B-84C7-4DCD-A5F7-10327448F1A5}">
      <dgm:prSet phldrT="[Metin]"/>
      <dgm:spPr/>
      <dgm:t>
        <a:bodyPr/>
        <a:lstStyle/>
        <a:p>
          <a:r>
            <a:rPr lang="tr-TR" dirty="0" smtClean="0"/>
            <a:t>Kendinizden bahseder misiniz?</a:t>
          </a:r>
          <a:endParaRPr lang="tr-TR" dirty="0"/>
        </a:p>
      </dgm:t>
    </dgm:pt>
    <dgm:pt modelId="{CCB16B58-5BBF-4AEF-B599-42EC12639E05}" type="parTrans" cxnId="{9D0304D2-6154-4996-B733-A19370B3AA6D}">
      <dgm:prSet/>
      <dgm:spPr/>
      <dgm:t>
        <a:bodyPr/>
        <a:lstStyle/>
        <a:p>
          <a:endParaRPr lang="tr-TR"/>
        </a:p>
      </dgm:t>
    </dgm:pt>
    <dgm:pt modelId="{AFF53F6D-26FF-419D-91FF-C5540120DDE9}" type="sibTrans" cxnId="{9D0304D2-6154-4996-B733-A19370B3AA6D}">
      <dgm:prSet/>
      <dgm:spPr/>
      <dgm:t>
        <a:bodyPr/>
        <a:lstStyle/>
        <a:p>
          <a:endParaRPr lang="tr-TR"/>
        </a:p>
      </dgm:t>
    </dgm:pt>
    <dgm:pt modelId="{CE2A1CF8-F4E2-4559-866B-932416929987}">
      <dgm:prSet phldrT="[Metin]"/>
      <dgm:spPr/>
      <dgm:t>
        <a:bodyPr/>
        <a:lstStyle/>
        <a:p>
          <a:r>
            <a:rPr lang="tr-TR" dirty="0" smtClean="0"/>
            <a:t>Güçlü ve zayıf yönleriniz nelerdir?</a:t>
          </a:r>
          <a:endParaRPr lang="tr-TR" dirty="0"/>
        </a:p>
      </dgm:t>
    </dgm:pt>
    <dgm:pt modelId="{86B536C2-49BB-4646-8CC2-82FBD069A29C}" type="parTrans" cxnId="{D5921601-02DE-441F-8927-12D8C12B11AB}">
      <dgm:prSet/>
      <dgm:spPr/>
      <dgm:t>
        <a:bodyPr/>
        <a:lstStyle/>
        <a:p>
          <a:endParaRPr lang="tr-TR"/>
        </a:p>
      </dgm:t>
    </dgm:pt>
    <dgm:pt modelId="{D2BBE265-8D2A-492D-B5C8-AE5BBCF8BE57}" type="sibTrans" cxnId="{D5921601-02DE-441F-8927-12D8C12B11AB}">
      <dgm:prSet/>
      <dgm:spPr/>
      <dgm:t>
        <a:bodyPr/>
        <a:lstStyle/>
        <a:p>
          <a:endParaRPr lang="tr-TR"/>
        </a:p>
      </dgm:t>
    </dgm:pt>
    <dgm:pt modelId="{67EAE14E-CBC4-4282-BA37-656C6E5B9F38}">
      <dgm:prSet/>
      <dgm:spPr/>
      <dgm:t>
        <a:bodyPr/>
        <a:lstStyle/>
        <a:p>
          <a:r>
            <a:rPr lang="tr-TR" dirty="0" smtClean="0"/>
            <a:t>Sizi neden işe almalıyım?</a:t>
          </a:r>
          <a:endParaRPr lang="tr-TR" dirty="0"/>
        </a:p>
      </dgm:t>
    </dgm:pt>
    <dgm:pt modelId="{5EF7CD0E-D198-4836-B284-C3D8A2C0B965}" type="parTrans" cxnId="{85578B3B-532A-4E9D-AC75-1871D2407838}">
      <dgm:prSet/>
      <dgm:spPr/>
      <dgm:t>
        <a:bodyPr/>
        <a:lstStyle/>
        <a:p>
          <a:endParaRPr lang="tr-TR"/>
        </a:p>
      </dgm:t>
    </dgm:pt>
    <dgm:pt modelId="{6DFC1599-C881-4F58-8580-A01A85D5EF15}" type="sibTrans" cxnId="{85578B3B-532A-4E9D-AC75-1871D2407838}">
      <dgm:prSet/>
      <dgm:spPr/>
      <dgm:t>
        <a:bodyPr/>
        <a:lstStyle/>
        <a:p>
          <a:endParaRPr lang="tr-TR"/>
        </a:p>
      </dgm:t>
    </dgm:pt>
    <dgm:pt modelId="{60DD446D-BF3E-46AF-91A0-209BAADBDD04}">
      <dgm:prSet/>
      <dgm:spPr/>
      <dgm:t>
        <a:bodyPr/>
        <a:lstStyle/>
        <a:p>
          <a:r>
            <a:rPr lang="tr-TR" dirty="0" smtClean="0"/>
            <a:t>Herhangi bir hastalık geçirdiniz mi?</a:t>
          </a:r>
          <a:endParaRPr lang="tr-TR" dirty="0"/>
        </a:p>
      </dgm:t>
    </dgm:pt>
    <dgm:pt modelId="{48D6106B-4E1F-496F-A1CC-E072A8B68B81}" type="parTrans" cxnId="{1DA74616-A483-475C-9E21-36A5DF395571}">
      <dgm:prSet/>
      <dgm:spPr/>
      <dgm:t>
        <a:bodyPr/>
        <a:lstStyle/>
        <a:p>
          <a:endParaRPr lang="tr-TR"/>
        </a:p>
      </dgm:t>
    </dgm:pt>
    <dgm:pt modelId="{817C1C63-4380-4E23-9A84-F199BAF92721}" type="sibTrans" cxnId="{1DA74616-A483-475C-9E21-36A5DF395571}">
      <dgm:prSet/>
      <dgm:spPr/>
      <dgm:t>
        <a:bodyPr/>
        <a:lstStyle/>
        <a:p>
          <a:endParaRPr lang="tr-TR"/>
        </a:p>
      </dgm:t>
    </dgm:pt>
    <dgm:pt modelId="{800DCAA9-E0D8-4CCD-86BF-254CE685278A}">
      <dgm:prSet/>
      <dgm:spPr/>
      <dgm:t>
        <a:bodyPr/>
        <a:lstStyle/>
        <a:p>
          <a:r>
            <a:rPr lang="tr-TR" dirty="0" smtClean="0"/>
            <a:t>Burada ne kadar çalışmayı düşünüyorsunuz?</a:t>
          </a:r>
          <a:endParaRPr lang="tr-TR" dirty="0"/>
        </a:p>
      </dgm:t>
    </dgm:pt>
    <dgm:pt modelId="{A945F303-9764-4E20-832A-989C61A3C592}" type="parTrans" cxnId="{0AB56EE5-3771-4672-B8B0-320A9C6B1CEA}">
      <dgm:prSet/>
      <dgm:spPr/>
      <dgm:t>
        <a:bodyPr/>
        <a:lstStyle/>
        <a:p>
          <a:endParaRPr lang="tr-TR"/>
        </a:p>
      </dgm:t>
    </dgm:pt>
    <dgm:pt modelId="{C60D4B02-4C7D-4952-B6FA-A64E314FC24B}" type="sibTrans" cxnId="{0AB56EE5-3771-4672-B8B0-320A9C6B1CEA}">
      <dgm:prSet/>
      <dgm:spPr/>
      <dgm:t>
        <a:bodyPr/>
        <a:lstStyle/>
        <a:p>
          <a:endParaRPr lang="tr-TR"/>
        </a:p>
      </dgm:t>
    </dgm:pt>
    <dgm:pt modelId="{C69B0EE2-A64D-41CE-8E81-BFC3D49DE39E}">
      <dgm:prSet/>
      <dgm:spPr/>
      <dgm:t>
        <a:bodyPr/>
        <a:lstStyle/>
        <a:p>
          <a:r>
            <a:rPr lang="tr-TR" dirty="0" smtClean="0"/>
            <a:t>Neden burada çalışmak istiyorsunuz?</a:t>
          </a:r>
          <a:endParaRPr lang="tr-TR" dirty="0"/>
        </a:p>
      </dgm:t>
    </dgm:pt>
    <dgm:pt modelId="{EC08326E-9A8C-4B0B-9F0E-5EF50095FAAB}" type="parTrans" cxnId="{53CD2639-A124-4BCD-8609-A219E8CEED02}">
      <dgm:prSet/>
      <dgm:spPr/>
      <dgm:t>
        <a:bodyPr/>
        <a:lstStyle/>
        <a:p>
          <a:endParaRPr lang="tr-TR"/>
        </a:p>
      </dgm:t>
    </dgm:pt>
    <dgm:pt modelId="{95EE496D-8A36-4FD0-9BEE-4305C8781263}" type="sibTrans" cxnId="{53CD2639-A124-4BCD-8609-A219E8CEED02}">
      <dgm:prSet/>
      <dgm:spPr/>
      <dgm:t>
        <a:bodyPr/>
        <a:lstStyle/>
        <a:p>
          <a:endParaRPr lang="tr-TR"/>
        </a:p>
      </dgm:t>
    </dgm:pt>
    <dgm:pt modelId="{304EDC91-B3D8-4F91-B230-8D27AEAF29ED}" type="pres">
      <dgm:prSet presAssocID="{CAD4FF91-1DF7-441B-9704-26D1C87BB296}" presName="Name0" presStyleCnt="0">
        <dgm:presLayoutVars>
          <dgm:chMax val="7"/>
          <dgm:chPref val="7"/>
          <dgm:dir/>
        </dgm:presLayoutVars>
      </dgm:prSet>
      <dgm:spPr/>
      <dgm:t>
        <a:bodyPr/>
        <a:lstStyle/>
        <a:p>
          <a:endParaRPr lang="tr-TR"/>
        </a:p>
      </dgm:t>
    </dgm:pt>
    <dgm:pt modelId="{02FD1BF8-1CC1-4F94-B72A-E1FC12FAC872}" type="pres">
      <dgm:prSet presAssocID="{CAD4FF91-1DF7-441B-9704-26D1C87BB296}" presName="Name1" presStyleCnt="0"/>
      <dgm:spPr/>
    </dgm:pt>
    <dgm:pt modelId="{609F56B7-31D2-4DD4-A5BA-748A6D05A8BA}" type="pres">
      <dgm:prSet presAssocID="{CAD4FF91-1DF7-441B-9704-26D1C87BB296}" presName="cycle" presStyleCnt="0"/>
      <dgm:spPr/>
    </dgm:pt>
    <dgm:pt modelId="{0958509A-0D98-4F12-A856-ABFF4CAD5411}" type="pres">
      <dgm:prSet presAssocID="{CAD4FF91-1DF7-441B-9704-26D1C87BB296}" presName="srcNode" presStyleLbl="node1" presStyleIdx="0" presStyleCnt="7"/>
      <dgm:spPr/>
    </dgm:pt>
    <dgm:pt modelId="{CB149DB6-0F3E-4992-A86A-F3AE98A91711}" type="pres">
      <dgm:prSet presAssocID="{CAD4FF91-1DF7-441B-9704-26D1C87BB296}" presName="conn" presStyleLbl="parChTrans1D2" presStyleIdx="0" presStyleCnt="1"/>
      <dgm:spPr/>
      <dgm:t>
        <a:bodyPr/>
        <a:lstStyle/>
        <a:p>
          <a:endParaRPr lang="tr-TR"/>
        </a:p>
      </dgm:t>
    </dgm:pt>
    <dgm:pt modelId="{0D90512E-5662-43AE-A884-EDD33E3AC56B}" type="pres">
      <dgm:prSet presAssocID="{CAD4FF91-1DF7-441B-9704-26D1C87BB296}" presName="extraNode" presStyleLbl="node1" presStyleIdx="0" presStyleCnt="7"/>
      <dgm:spPr/>
    </dgm:pt>
    <dgm:pt modelId="{CEBC78E6-4061-4E7D-876C-6E6D763EE145}" type="pres">
      <dgm:prSet presAssocID="{CAD4FF91-1DF7-441B-9704-26D1C87BB296}" presName="dstNode" presStyleLbl="node1" presStyleIdx="0" presStyleCnt="7"/>
      <dgm:spPr/>
    </dgm:pt>
    <dgm:pt modelId="{01604F95-27CA-40FA-B768-C559511A031C}" type="pres">
      <dgm:prSet presAssocID="{765F49A6-3A9C-4B2F-9D1C-903E41B036FC}" presName="text_1" presStyleLbl="node1" presStyleIdx="0" presStyleCnt="7">
        <dgm:presLayoutVars>
          <dgm:bulletEnabled val="1"/>
        </dgm:presLayoutVars>
      </dgm:prSet>
      <dgm:spPr/>
      <dgm:t>
        <a:bodyPr/>
        <a:lstStyle/>
        <a:p>
          <a:endParaRPr lang="tr-TR"/>
        </a:p>
      </dgm:t>
    </dgm:pt>
    <dgm:pt modelId="{203A151A-0999-42B8-8FA2-205132433833}" type="pres">
      <dgm:prSet presAssocID="{765F49A6-3A9C-4B2F-9D1C-903E41B036FC}" presName="accent_1" presStyleCnt="0"/>
      <dgm:spPr/>
    </dgm:pt>
    <dgm:pt modelId="{E8D6787A-2E80-4290-85E6-4552D95B0129}" type="pres">
      <dgm:prSet presAssocID="{765F49A6-3A9C-4B2F-9D1C-903E41B036FC}" presName="accentRepeatNode" presStyleLbl="solidFgAcc1" presStyleIdx="0" presStyleCnt="7"/>
      <dgm:spPr/>
    </dgm:pt>
    <dgm:pt modelId="{1824BB1C-9086-480F-B9F1-E548BAE6A743}" type="pres">
      <dgm:prSet presAssocID="{C69B0EE2-A64D-41CE-8E81-BFC3D49DE39E}" presName="text_2" presStyleLbl="node1" presStyleIdx="1" presStyleCnt="7">
        <dgm:presLayoutVars>
          <dgm:bulletEnabled val="1"/>
        </dgm:presLayoutVars>
      </dgm:prSet>
      <dgm:spPr/>
      <dgm:t>
        <a:bodyPr/>
        <a:lstStyle/>
        <a:p>
          <a:endParaRPr lang="tr-TR"/>
        </a:p>
      </dgm:t>
    </dgm:pt>
    <dgm:pt modelId="{16CE1D3D-D256-48E8-A66A-20711053B94A}" type="pres">
      <dgm:prSet presAssocID="{C69B0EE2-A64D-41CE-8E81-BFC3D49DE39E}" presName="accent_2" presStyleCnt="0"/>
      <dgm:spPr/>
    </dgm:pt>
    <dgm:pt modelId="{AE652E97-95F4-4D23-A8E8-90BFDBB1BB74}" type="pres">
      <dgm:prSet presAssocID="{C69B0EE2-A64D-41CE-8E81-BFC3D49DE39E}" presName="accentRepeatNode" presStyleLbl="solidFgAcc1" presStyleIdx="1" presStyleCnt="7"/>
      <dgm:spPr/>
    </dgm:pt>
    <dgm:pt modelId="{F5F7AC30-C93B-4A77-8A57-338FDDC3CE0C}" type="pres">
      <dgm:prSet presAssocID="{7F9C672B-84C7-4DCD-A5F7-10327448F1A5}" presName="text_3" presStyleLbl="node1" presStyleIdx="2" presStyleCnt="7">
        <dgm:presLayoutVars>
          <dgm:bulletEnabled val="1"/>
        </dgm:presLayoutVars>
      </dgm:prSet>
      <dgm:spPr/>
      <dgm:t>
        <a:bodyPr/>
        <a:lstStyle/>
        <a:p>
          <a:endParaRPr lang="tr-TR"/>
        </a:p>
      </dgm:t>
    </dgm:pt>
    <dgm:pt modelId="{B339713A-DDA5-4594-B4AB-EA94583C4A0C}" type="pres">
      <dgm:prSet presAssocID="{7F9C672B-84C7-4DCD-A5F7-10327448F1A5}" presName="accent_3" presStyleCnt="0"/>
      <dgm:spPr/>
    </dgm:pt>
    <dgm:pt modelId="{FA9DB376-E773-4127-A254-750DC5923D7E}" type="pres">
      <dgm:prSet presAssocID="{7F9C672B-84C7-4DCD-A5F7-10327448F1A5}" presName="accentRepeatNode" presStyleLbl="solidFgAcc1" presStyleIdx="2" presStyleCnt="7"/>
      <dgm:spPr/>
    </dgm:pt>
    <dgm:pt modelId="{2DFDB1D7-4FED-46E4-A835-10C29D2AED12}" type="pres">
      <dgm:prSet presAssocID="{CE2A1CF8-F4E2-4559-866B-932416929987}" presName="text_4" presStyleLbl="node1" presStyleIdx="3" presStyleCnt="7">
        <dgm:presLayoutVars>
          <dgm:bulletEnabled val="1"/>
        </dgm:presLayoutVars>
      </dgm:prSet>
      <dgm:spPr/>
      <dgm:t>
        <a:bodyPr/>
        <a:lstStyle/>
        <a:p>
          <a:endParaRPr lang="tr-TR"/>
        </a:p>
      </dgm:t>
    </dgm:pt>
    <dgm:pt modelId="{49319966-4CC6-4869-A009-585C081BA665}" type="pres">
      <dgm:prSet presAssocID="{CE2A1CF8-F4E2-4559-866B-932416929987}" presName="accent_4" presStyleCnt="0"/>
      <dgm:spPr/>
    </dgm:pt>
    <dgm:pt modelId="{ABDC3EF5-4556-4B0E-9F30-604485320463}" type="pres">
      <dgm:prSet presAssocID="{CE2A1CF8-F4E2-4559-866B-932416929987}" presName="accentRepeatNode" presStyleLbl="solidFgAcc1" presStyleIdx="3" presStyleCnt="7"/>
      <dgm:spPr/>
    </dgm:pt>
    <dgm:pt modelId="{AA35D604-81A6-4377-A706-ED0566D3EB08}" type="pres">
      <dgm:prSet presAssocID="{67EAE14E-CBC4-4282-BA37-656C6E5B9F38}" presName="text_5" presStyleLbl="node1" presStyleIdx="4" presStyleCnt="7">
        <dgm:presLayoutVars>
          <dgm:bulletEnabled val="1"/>
        </dgm:presLayoutVars>
      </dgm:prSet>
      <dgm:spPr/>
      <dgm:t>
        <a:bodyPr/>
        <a:lstStyle/>
        <a:p>
          <a:endParaRPr lang="tr-TR"/>
        </a:p>
      </dgm:t>
    </dgm:pt>
    <dgm:pt modelId="{9CCA07BE-D11F-4797-A300-BE7643D0A49D}" type="pres">
      <dgm:prSet presAssocID="{67EAE14E-CBC4-4282-BA37-656C6E5B9F38}" presName="accent_5" presStyleCnt="0"/>
      <dgm:spPr/>
    </dgm:pt>
    <dgm:pt modelId="{1E96EC92-9335-4C2B-A719-1ABB099684F5}" type="pres">
      <dgm:prSet presAssocID="{67EAE14E-CBC4-4282-BA37-656C6E5B9F38}" presName="accentRepeatNode" presStyleLbl="solidFgAcc1" presStyleIdx="4" presStyleCnt="7"/>
      <dgm:spPr/>
    </dgm:pt>
    <dgm:pt modelId="{FBD50A22-06C6-4486-97C7-43D63CE9D7C6}" type="pres">
      <dgm:prSet presAssocID="{60DD446D-BF3E-46AF-91A0-209BAADBDD04}" presName="text_6" presStyleLbl="node1" presStyleIdx="5" presStyleCnt="7">
        <dgm:presLayoutVars>
          <dgm:bulletEnabled val="1"/>
        </dgm:presLayoutVars>
      </dgm:prSet>
      <dgm:spPr/>
      <dgm:t>
        <a:bodyPr/>
        <a:lstStyle/>
        <a:p>
          <a:endParaRPr lang="tr-TR"/>
        </a:p>
      </dgm:t>
    </dgm:pt>
    <dgm:pt modelId="{52BDC498-0C12-485E-9CF1-69D9C3E324DA}" type="pres">
      <dgm:prSet presAssocID="{60DD446D-BF3E-46AF-91A0-209BAADBDD04}" presName="accent_6" presStyleCnt="0"/>
      <dgm:spPr/>
    </dgm:pt>
    <dgm:pt modelId="{34CB402D-94AD-4593-BCED-8F6871340FC3}" type="pres">
      <dgm:prSet presAssocID="{60DD446D-BF3E-46AF-91A0-209BAADBDD04}" presName="accentRepeatNode" presStyleLbl="solidFgAcc1" presStyleIdx="5" presStyleCnt="7"/>
      <dgm:spPr/>
    </dgm:pt>
    <dgm:pt modelId="{E43658E9-3257-438C-AE52-84C544167ECD}" type="pres">
      <dgm:prSet presAssocID="{800DCAA9-E0D8-4CCD-86BF-254CE685278A}" presName="text_7" presStyleLbl="node1" presStyleIdx="6" presStyleCnt="7">
        <dgm:presLayoutVars>
          <dgm:bulletEnabled val="1"/>
        </dgm:presLayoutVars>
      </dgm:prSet>
      <dgm:spPr/>
      <dgm:t>
        <a:bodyPr/>
        <a:lstStyle/>
        <a:p>
          <a:endParaRPr lang="tr-TR"/>
        </a:p>
      </dgm:t>
    </dgm:pt>
    <dgm:pt modelId="{A84C9742-AECF-457C-8113-253C3896DD7F}" type="pres">
      <dgm:prSet presAssocID="{800DCAA9-E0D8-4CCD-86BF-254CE685278A}" presName="accent_7" presStyleCnt="0"/>
      <dgm:spPr/>
    </dgm:pt>
    <dgm:pt modelId="{5ED25EC8-F43A-4526-A4C4-6A5596577C73}" type="pres">
      <dgm:prSet presAssocID="{800DCAA9-E0D8-4CCD-86BF-254CE685278A}" presName="accentRepeatNode" presStyleLbl="solidFgAcc1" presStyleIdx="6" presStyleCnt="7"/>
      <dgm:spPr/>
    </dgm:pt>
  </dgm:ptLst>
  <dgm:cxnLst>
    <dgm:cxn modelId="{C125D2C2-ED24-4732-A279-0F58CD16F4CD}" type="presOf" srcId="{60DD446D-BF3E-46AF-91A0-209BAADBDD04}" destId="{FBD50A22-06C6-4486-97C7-43D63CE9D7C6}" srcOrd="0" destOrd="0" presId="urn:microsoft.com/office/officeart/2008/layout/VerticalCurvedList"/>
    <dgm:cxn modelId="{B073F7D3-2ADB-4B06-BE36-E556030DE8E5}" type="presOf" srcId="{67EAE14E-CBC4-4282-BA37-656C6E5B9F38}" destId="{AA35D604-81A6-4377-A706-ED0566D3EB08}" srcOrd="0" destOrd="0" presId="urn:microsoft.com/office/officeart/2008/layout/VerticalCurvedList"/>
    <dgm:cxn modelId="{53CD2639-A124-4BCD-8609-A219E8CEED02}" srcId="{CAD4FF91-1DF7-441B-9704-26D1C87BB296}" destId="{C69B0EE2-A64D-41CE-8E81-BFC3D49DE39E}" srcOrd="1" destOrd="0" parTransId="{EC08326E-9A8C-4B0B-9F0E-5EF50095FAAB}" sibTransId="{95EE496D-8A36-4FD0-9BEE-4305C8781263}"/>
    <dgm:cxn modelId="{85578B3B-532A-4E9D-AC75-1871D2407838}" srcId="{CAD4FF91-1DF7-441B-9704-26D1C87BB296}" destId="{67EAE14E-CBC4-4282-BA37-656C6E5B9F38}" srcOrd="4" destOrd="0" parTransId="{5EF7CD0E-D198-4836-B284-C3D8A2C0B965}" sibTransId="{6DFC1599-C881-4F58-8580-A01A85D5EF15}"/>
    <dgm:cxn modelId="{463071C6-0389-4C34-9BDD-2B5024058655}" type="presOf" srcId="{CAD4FF91-1DF7-441B-9704-26D1C87BB296}" destId="{304EDC91-B3D8-4F91-B230-8D27AEAF29ED}" srcOrd="0" destOrd="0" presId="urn:microsoft.com/office/officeart/2008/layout/VerticalCurvedList"/>
    <dgm:cxn modelId="{1DA74616-A483-475C-9E21-36A5DF395571}" srcId="{CAD4FF91-1DF7-441B-9704-26D1C87BB296}" destId="{60DD446D-BF3E-46AF-91A0-209BAADBDD04}" srcOrd="5" destOrd="0" parTransId="{48D6106B-4E1F-496F-A1CC-E072A8B68B81}" sibTransId="{817C1C63-4380-4E23-9A84-F199BAF92721}"/>
    <dgm:cxn modelId="{0F470BB5-8188-4E77-902E-91B87F69A00A}" type="presOf" srcId="{7F9C672B-84C7-4DCD-A5F7-10327448F1A5}" destId="{F5F7AC30-C93B-4A77-8A57-338FDDC3CE0C}" srcOrd="0" destOrd="0" presId="urn:microsoft.com/office/officeart/2008/layout/VerticalCurvedList"/>
    <dgm:cxn modelId="{B5E00D16-8306-46A9-AE63-294FC53E2C13}" type="presOf" srcId="{765F49A6-3A9C-4B2F-9D1C-903E41B036FC}" destId="{01604F95-27CA-40FA-B768-C559511A031C}" srcOrd="0" destOrd="0" presId="urn:microsoft.com/office/officeart/2008/layout/VerticalCurvedList"/>
    <dgm:cxn modelId="{D5921601-02DE-441F-8927-12D8C12B11AB}" srcId="{CAD4FF91-1DF7-441B-9704-26D1C87BB296}" destId="{CE2A1CF8-F4E2-4559-866B-932416929987}" srcOrd="3" destOrd="0" parTransId="{86B536C2-49BB-4646-8CC2-82FBD069A29C}" sibTransId="{D2BBE265-8D2A-492D-B5C8-AE5BBCF8BE57}"/>
    <dgm:cxn modelId="{92C4B9D4-B628-4468-A82F-08CA84ED15AD}" type="presOf" srcId="{9885F551-A48A-4DF4-844D-F129470D51F5}" destId="{CB149DB6-0F3E-4992-A86A-F3AE98A91711}" srcOrd="0" destOrd="0" presId="urn:microsoft.com/office/officeart/2008/layout/VerticalCurvedList"/>
    <dgm:cxn modelId="{0AB56EE5-3771-4672-B8B0-320A9C6B1CEA}" srcId="{CAD4FF91-1DF7-441B-9704-26D1C87BB296}" destId="{800DCAA9-E0D8-4CCD-86BF-254CE685278A}" srcOrd="6" destOrd="0" parTransId="{A945F303-9764-4E20-832A-989C61A3C592}" sibTransId="{C60D4B02-4C7D-4952-B6FA-A64E314FC24B}"/>
    <dgm:cxn modelId="{3C407931-A46A-4DEA-A1F5-6286D870A9B0}" type="presOf" srcId="{CE2A1CF8-F4E2-4559-866B-932416929987}" destId="{2DFDB1D7-4FED-46E4-A835-10C29D2AED12}" srcOrd="0" destOrd="0" presId="urn:microsoft.com/office/officeart/2008/layout/VerticalCurvedList"/>
    <dgm:cxn modelId="{9D0304D2-6154-4996-B733-A19370B3AA6D}" srcId="{CAD4FF91-1DF7-441B-9704-26D1C87BB296}" destId="{7F9C672B-84C7-4DCD-A5F7-10327448F1A5}" srcOrd="2" destOrd="0" parTransId="{CCB16B58-5BBF-4AEF-B599-42EC12639E05}" sibTransId="{AFF53F6D-26FF-419D-91FF-C5540120DDE9}"/>
    <dgm:cxn modelId="{2E1CAFDA-EC5D-456B-A62F-4E87967CF56D}" type="presOf" srcId="{800DCAA9-E0D8-4CCD-86BF-254CE685278A}" destId="{E43658E9-3257-438C-AE52-84C544167ECD}" srcOrd="0" destOrd="0" presId="urn:microsoft.com/office/officeart/2008/layout/VerticalCurvedList"/>
    <dgm:cxn modelId="{0F18550B-CE66-47F5-A60C-81BAE10196D4}" type="presOf" srcId="{C69B0EE2-A64D-41CE-8E81-BFC3D49DE39E}" destId="{1824BB1C-9086-480F-B9F1-E548BAE6A743}" srcOrd="0" destOrd="0" presId="urn:microsoft.com/office/officeart/2008/layout/VerticalCurvedList"/>
    <dgm:cxn modelId="{732A08F3-EB21-4DDD-8FE0-B3C08CB9084F}" srcId="{CAD4FF91-1DF7-441B-9704-26D1C87BB296}" destId="{765F49A6-3A9C-4B2F-9D1C-903E41B036FC}" srcOrd="0" destOrd="0" parTransId="{CC1CAE5B-981C-4939-B2B0-DB0B3CC66D08}" sibTransId="{9885F551-A48A-4DF4-844D-F129470D51F5}"/>
    <dgm:cxn modelId="{CCB56B12-78C1-4119-B826-75A1EF83E146}" type="presParOf" srcId="{304EDC91-B3D8-4F91-B230-8D27AEAF29ED}" destId="{02FD1BF8-1CC1-4F94-B72A-E1FC12FAC872}" srcOrd="0" destOrd="0" presId="urn:microsoft.com/office/officeart/2008/layout/VerticalCurvedList"/>
    <dgm:cxn modelId="{AB369B1E-6331-41A2-9F55-84A57271CCB2}" type="presParOf" srcId="{02FD1BF8-1CC1-4F94-B72A-E1FC12FAC872}" destId="{609F56B7-31D2-4DD4-A5BA-748A6D05A8BA}" srcOrd="0" destOrd="0" presId="urn:microsoft.com/office/officeart/2008/layout/VerticalCurvedList"/>
    <dgm:cxn modelId="{A7C8FB31-2EA4-45AB-BAD7-4CE639B71C8A}" type="presParOf" srcId="{609F56B7-31D2-4DD4-A5BA-748A6D05A8BA}" destId="{0958509A-0D98-4F12-A856-ABFF4CAD5411}" srcOrd="0" destOrd="0" presId="urn:microsoft.com/office/officeart/2008/layout/VerticalCurvedList"/>
    <dgm:cxn modelId="{785E54E2-B874-4ED9-A949-B222BE929E4F}" type="presParOf" srcId="{609F56B7-31D2-4DD4-A5BA-748A6D05A8BA}" destId="{CB149DB6-0F3E-4992-A86A-F3AE98A91711}" srcOrd="1" destOrd="0" presId="urn:microsoft.com/office/officeart/2008/layout/VerticalCurvedList"/>
    <dgm:cxn modelId="{C2382D2C-0851-4070-BD8C-821333FA6171}" type="presParOf" srcId="{609F56B7-31D2-4DD4-A5BA-748A6D05A8BA}" destId="{0D90512E-5662-43AE-A884-EDD33E3AC56B}" srcOrd="2" destOrd="0" presId="urn:microsoft.com/office/officeart/2008/layout/VerticalCurvedList"/>
    <dgm:cxn modelId="{E3A44F7E-D45C-47D6-80BF-F61514648E35}" type="presParOf" srcId="{609F56B7-31D2-4DD4-A5BA-748A6D05A8BA}" destId="{CEBC78E6-4061-4E7D-876C-6E6D763EE145}" srcOrd="3" destOrd="0" presId="urn:microsoft.com/office/officeart/2008/layout/VerticalCurvedList"/>
    <dgm:cxn modelId="{0F8A2352-804A-4BF3-938C-9A380F5D9854}" type="presParOf" srcId="{02FD1BF8-1CC1-4F94-B72A-E1FC12FAC872}" destId="{01604F95-27CA-40FA-B768-C559511A031C}" srcOrd="1" destOrd="0" presId="urn:microsoft.com/office/officeart/2008/layout/VerticalCurvedList"/>
    <dgm:cxn modelId="{B3E9FFBF-CA57-4C01-B46C-DB4FFE6A1BA9}" type="presParOf" srcId="{02FD1BF8-1CC1-4F94-B72A-E1FC12FAC872}" destId="{203A151A-0999-42B8-8FA2-205132433833}" srcOrd="2" destOrd="0" presId="urn:microsoft.com/office/officeart/2008/layout/VerticalCurvedList"/>
    <dgm:cxn modelId="{D751EB31-9EAA-40C3-BCF9-9F62B1B3DDC0}" type="presParOf" srcId="{203A151A-0999-42B8-8FA2-205132433833}" destId="{E8D6787A-2E80-4290-85E6-4552D95B0129}" srcOrd="0" destOrd="0" presId="urn:microsoft.com/office/officeart/2008/layout/VerticalCurvedList"/>
    <dgm:cxn modelId="{E4101E9B-31A0-4A9A-A875-86FAF8740102}" type="presParOf" srcId="{02FD1BF8-1CC1-4F94-B72A-E1FC12FAC872}" destId="{1824BB1C-9086-480F-B9F1-E548BAE6A743}" srcOrd="3" destOrd="0" presId="urn:microsoft.com/office/officeart/2008/layout/VerticalCurvedList"/>
    <dgm:cxn modelId="{BA2E7929-3A7F-4AE2-8A7C-4A346CE1E28E}" type="presParOf" srcId="{02FD1BF8-1CC1-4F94-B72A-E1FC12FAC872}" destId="{16CE1D3D-D256-48E8-A66A-20711053B94A}" srcOrd="4" destOrd="0" presId="urn:microsoft.com/office/officeart/2008/layout/VerticalCurvedList"/>
    <dgm:cxn modelId="{50D126AE-B7D1-4043-A5E4-2D13A9D9E8DF}" type="presParOf" srcId="{16CE1D3D-D256-48E8-A66A-20711053B94A}" destId="{AE652E97-95F4-4D23-A8E8-90BFDBB1BB74}" srcOrd="0" destOrd="0" presId="urn:microsoft.com/office/officeart/2008/layout/VerticalCurvedList"/>
    <dgm:cxn modelId="{7983E690-562F-44B0-B9A7-A054868F474E}" type="presParOf" srcId="{02FD1BF8-1CC1-4F94-B72A-E1FC12FAC872}" destId="{F5F7AC30-C93B-4A77-8A57-338FDDC3CE0C}" srcOrd="5" destOrd="0" presId="urn:microsoft.com/office/officeart/2008/layout/VerticalCurvedList"/>
    <dgm:cxn modelId="{6391D1EC-56A4-40F4-9C0B-BD041D7E1DAE}" type="presParOf" srcId="{02FD1BF8-1CC1-4F94-B72A-E1FC12FAC872}" destId="{B339713A-DDA5-4594-B4AB-EA94583C4A0C}" srcOrd="6" destOrd="0" presId="urn:microsoft.com/office/officeart/2008/layout/VerticalCurvedList"/>
    <dgm:cxn modelId="{DB1711DD-B043-4C27-B911-D711118ED45B}" type="presParOf" srcId="{B339713A-DDA5-4594-B4AB-EA94583C4A0C}" destId="{FA9DB376-E773-4127-A254-750DC5923D7E}" srcOrd="0" destOrd="0" presId="urn:microsoft.com/office/officeart/2008/layout/VerticalCurvedList"/>
    <dgm:cxn modelId="{65A3C6A7-A2E5-4C01-922C-862AA5B91CF9}" type="presParOf" srcId="{02FD1BF8-1CC1-4F94-B72A-E1FC12FAC872}" destId="{2DFDB1D7-4FED-46E4-A835-10C29D2AED12}" srcOrd="7" destOrd="0" presId="urn:microsoft.com/office/officeart/2008/layout/VerticalCurvedList"/>
    <dgm:cxn modelId="{A1FBD077-93E7-41D1-AEE2-EC57E2A28118}" type="presParOf" srcId="{02FD1BF8-1CC1-4F94-B72A-E1FC12FAC872}" destId="{49319966-4CC6-4869-A009-585C081BA665}" srcOrd="8" destOrd="0" presId="urn:microsoft.com/office/officeart/2008/layout/VerticalCurvedList"/>
    <dgm:cxn modelId="{F4EFF98C-1D94-4A97-869F-555843650DD2}" type="presParOf" srcId="{49319966-4CC6-4869-A009-585C081BA665}" destId="{ABDC3EF5-4556-4B0E-9F30-604485320463}" srcOrd="0" destOrd="0" presId="urn:microsoft.com/office/officeart/2008/layout/VerticalCurvedList"/>
    <dgm:cxn modelId="{A78038C7-F5C0-48D6-90CC-00DE919D5412}" type="presParOf" srcId="{02FD1BF8-1CC1-4F94-B72A-E1FC12FAC872}" destId="{AA35D604-81A6-4377-A706-ED0566D3EB08}" srcOrd="9" destOrd="0" presId="urn:microsoft.com/office/officeart/2008/layout/VerticalCurvedList"/>
    <dgm:cxn modelId="{83BE39FE-D52D-4109-9002-FF0C6F05E34D}" type="presParOf" srcId="{02FD1BF8-1CC1-4F94-B72A-E1FC12FAC872}" destId="{9CCA07BE-D11F-4797-A300-BE7643D0A49D}" srcOrd="10" destOrd="0" presId="urn:microsoft.com/office/officeart/2008/layout/VerticalCurvedList"/>
    <dgm:cxn modelId="{09E93CE5-9752-426A-9C26-CA34A0EC23E4}" type="presParOf" srcId="{9CCA07BE-D11F-4797-A300-BE7643D0A49D}" destId="{1E96EC92-9335-4C2B-A719-1ABB099684F5}" srcOrd="0" destOrd="0" presId="urn:microsoft.com/office/officeart/2008/layout/VerticalCurvedList"/>
    <dgm:cxn modelId="{82A8F993-3279-4B2C-B3C6-F6C1B6D78018}" type="presParOf" srcId="{02FD1BF8-1CC1-4F94-B72A-E1FC12FAC872}" destId="{FBD50A22-06C6-4486-97C7-43D63CE9D7C6}" srcOrd="11" destOrd="0" presId="urn:microsoft.com/office/officeart/2008/layout/VerticalCurvedList"/>
    <dgm:cxn modelId="{0D818911-D761-42B6-A697-4ED30193FE04}" type="presParOf" srcId="{02FD1BF8-1CC1-4F94-B72A-E1FC12FAC872}" destId="{52BDC498-0C12-485E-9CF1-69D9C3E324DA}" srcOrd="12" destOrd="0" presId="urn:microsoft.com/office/officeart/2008/layout/VerticalCurvedList"/>
    <dgm:cxn modelId="{3E3287B4-7C54-433E-B404-E0F3C398D7A7}" type="presParOf" srcId="{52BDC498-0C12-485E-9CF1-69D9C3E324DA}" destId="{34CB402D-94AD-4593-BCED-8F6871340FC3}" srcOrd="0" destOrd="0" presId="urn:microsoft.com/office/officeart/2008/layout/VerticalCurvedList"/>
    <dgm:cxn modelId="{D9288362-3E99-42BA-A7A2-11027752433C}" type="presParOf" srcId="{02FD1BF8-1CC1-4F94-B72A-E1FC12FAC872}" destId="{E43658E9-3257-438C-AE52-84C544167ECD}" srcOrd="13" destOrd="0" presId="urn:microsoft.com/office/officeart/2008/layout/VerticalCurvedList"/>
    <dgm:cxn modelId="{BE0896DE-6489-4028-BFB6-51ECFB6FD79B}" type="presParOf" srcId="{02FD1BF8-1CC1-4F94-B72A-E1FC12FAC872}" destId="{A84C9742-AECF-457C-8113-253C3896DD7F}" srcOrd="14" destOrd="0" presId="urn:microsoft.com/office/officeart/2008/layout/VerticalCurvedList"/>
    <dgm:cxn modelId="{861ECF59-1045-4738-9E68-BE2A7A68EECD}" type="presParOf" srcId="{A84C9742-AECF-457C-8113-253C3896DD7F}" destId="{5ED25EC8-F43A-4526-A4C4-6A5596577C7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FA04AC8-3107-43AF-9FC9-B517CC3787E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20E110FD-2629-4063-8B50-B339C09CD7C8}">
      <dgm:prSet phldrT="[Metin]"/>
      <dgm:spPr/>
      <dgm:t>
        <a:bodyPr/>
        <a:lstStyle/>
        <a:p>
          <a:r>
            <a:rPr lang="tr-TR" dirty="0" smtClean="0"/>
            <a:t>………..bir durumda kalsaydınız neler yapardınız?</a:t>
          </a:r>
          <a:endParaRPr lang="tr-TR" dirty="0"/>
        </a:p>
      </dgm:t>
    </dgm:pt>
    <dgm:pt modelId="{B8B71B64-C87A-4F09-88E3-1CCACEBC27FB}" type="parTrans" cxnId="{79ECA322-1C0F-483A-AEB2-DF16D8F9CA65}">
      <dgm:prSet/>
      <dgm:spPr/>
      <dgm:t>
        <a:bodyPr/>
        <a:lstStyle/>
        <a:p>
          <a:endParaRPr lang="tr-TR"/>
        </a:p>
      </dgm:t>
    </dgm:pt>
    <dgm:pt modelId="{9BC4E598-D621-4677-8D68-204460CDE5B4}" type="sibTrans" cxnId="{79ECA322-1C0F-483A-AEB2-DF16D8F9CA65}">
      <dgm:prSet/>
      <dgm:spPr/>
      <dgm:t>
        <a:bodyPr/>
        <a:lstStyle/>
        <a:p>
          <a:endParaRPr lang="tr-TR"/>
        </a:p>
      </dgm:t>
    </dgm:pt>
    <dgm:pt modelId="{CCE22D59-EFB0-477C-B04E-6FCD74F7EFF0}">
      <dgm:prSet phldrT="[Metin]"/>
      <dgm:spPr/>
      <dgm:t>
        <a:bodyPr/>
        <a:lstStyle/>
        <a:p>
          <a:r>
            <a:rPr lang="tr-TR" dirty="0" smtClean="0"/>
            <a:t>Neden bu mesleği seçtiniz?</a:t>
          </a:r>
          <a:endParaRPr lang="tr-TR" dirty="0"/>
        </a:p>
      </dgm:t>
    </dgm:pt>
    <dgm:pt modelId="{FD997B09-2169-4D48-A0CD-B9C92BF3B374}" type="parTrans" cxnId="{A7A60CAA-F806-4904-868A-72D506267482}">
      <dgm:prSet/>
      <dgm:spPr/>
      <dgm:t>
        <a:bodyPr/>
        <a:lstStyle/>
        <a:p>
          <a:endParaRPr lang="tr-TR"/>
        </a:p>
      </dgm:t>
    </dgm:pt>
    <dgm:pt modelId="{2E00375A-184F-4E23-BC0F-2453ADFE50F6}" type="sibTrans" cxnId="{A7A60CAA-F806-4904-868A-72D506267482}">
      <dgm:prSet/>
      <dgm:spPr/>
      <dgm:t>
        <a:bodyPr/>
        <a:lstStyle/>
        <a:p>
          <a:endParaRPr lang="tr-TR"/>
        </a:p>
      </dgm:t>
    </dgm:pt>
    <dgm:pt modelId="{57D03EE5-0818-47D7-A679-6439DA800CC0}">
      <dgm:prSet phldrT="[Metin]"/>
      <dgm:spPr/>
      <dgm:t>
        <a:bodyPr/>
        <a:lstStyle/>
        <a:p>
          <a:r>
            <a:rPr lang="tr-TR" dirty="0" smtClean="0"/>
            <a:t>Neler sizi motive eder/ motivasyonunuzu düşürür?</a:t>
          </a:r>
          <a:endParaRPr lang="tr-TR" dirty="0"/>
        </a:p>
      </dgm:t>
    </dgm:pt>
    <dgm:pt modelId="{A0877275-7CE8-47A6-AD98-25727243D468}" type="parTrans" cxnId="{EA562AAB-92EE-44E4-9B40-3D23A9DA7AB7}">
      <dgm:prSet/>
      <dgm:spPr/>
      <dgm:t>
        <a:bodyPr/>
        <a:lstStyle/>
        <a:p>
          <a:endParaRPr lang="tr-TR"/>
        </a:p>
      </dgm:t>
    </dgm:pt>
    <dgm:pt modelId="{DE9AF13B-7FC9-4518-B8D6-FE764410CB06}" type="sibTrans" cxnId="{EA562AAB-92EE-44E4-9B40-3D23A9DA7AB7}">
      <dgm:prSet/>
      <dgm:spPr/>
      <dgm:t>
        <a:bodyPr/>
        <a:lstStyle/>
        <a:p>
          <a:endParaRPr lang="tr-TR"/>
        </a:p>
      </dgm:t>
    </dgm:pt>
    <dgm:pt modelId="{BCF875C2-E75A-45B7-ABC7-12064496FE2D}">
      <dgm:prSet/>
      <dgm:spPr/>
      <dgm:t>
        <a:bodyPr/>
        <a:lstStyle/>
        <a:p>
          <a:r>
            <a:rPr lang="tr-TR" dirty="0" smtClean="0"/>
            <a:t>Firmamız hakkında neler biliyordunuz?</a:t>
          </a:r>
          <a:endParaRPr lang="tr-TR" dirty="0"/>
        </a:p>
      </dgm:t>
    </dgm:pt>
    <dgm:pt modelId="{5163AEFE-3648-4F7D-9F5E-DB76D317948A}" type="parTrans" cxnId="{DC970B65-EAD6-4F86-82B3-1FB638B5C3EF}">
      <dgm:prSet/>
      <dgm:spPr/>
      <dgm:t>
        <a:bodyPr/>
        <a:lstStyle/>
        <a:p>
          <a:endParaRPr lang="tr-TR"/>
        </a:p>
      </dgm:t>
    </dgm:pt>
    <dgm:pt modelId="{93E33900-1E8C-4414-A91A-A34C8092B5F6}" type="sibTrans" cxnId="{DC970B65-EAD6-4F86-82B3-1FB638B5C3EF}">
      <dgm:prSet/>
      <dgm:spPr/>
      <dgm:t>
        <a:bodyPr/>
        <a:lstStyle/>
        <a:p>
          <a:endParaRPr lang="tr-TR"/>
        </a:p>
      </dgm:t>
    </dgm:pt>
    <dgm:pt modelId="{851B706C-75BB-44D5-B688-057BB3CB6EBD}">
      <dgm:prSet/>
      <dgm:spPr/>
      <dgm:t>
        <a:bodyPr/>
        <a:lstStyle/>
        <a:p>
          <a:r>
            <a:rPr lang="tr-TR" dirty="0" smtClean="0"/>
            <a:t>Daha önceki işinizden kazanımlarınız nelerdir?</a:t>
          </a:r>
          <a:endParaRPr lang="tr-TR" dirty="0"/>
        </a:p>
      </dgm:t>
    </dgm:pt>
    <dgm:pt modelId="{CB574195-C722-43C3-9FB1-4FF33A369E81}" type="parTrans" cxnId="{4DC92DFA-92F2-44F3-879B-09B0E40CA8CF}">
      <dgm:prSet/>
      <dgm:spPr/>
      <dgm:t>
        <a:bodyPr/>
        <a:lstStyle/>
        <a:p>
          <a:endParaRPr lang="tr-TR"/>
        </a:p>
      </dgm:t>
    </dgm:pt>
    <dgm:pt modelId="{C3DE7D55-9AED-4274-8572-AAA1CBDC45AD}" type="sibTrans" cxnId="{4DC92DFA-92F2-44F3-879B-09B0E40CA8CF}">
      <dgm:prSet/>
      <dgm:spPr/>
      <dgm:t>
        <a:bodyPr/>
        <a:lstStyle/>
        <a:p>
          <a:endParaRPr lang="tr-TR"/>
        </a:p>
      </dgm:t>
    </dgm:pt>
    <dgm:pt modelId="{39CBB4C1-F672-45A1-BEFE-9D7C1F853028}">
      <dgm:prSet/>
      <dgm:spPr/>
      <dgm:t>
        <a:bodyPr/>
        <a:lstStyle/>
        <a:p>
          <a:r>
            <a:rPr lang="tr-TR" dirty="0" smtClean="0"/>
            <a:t>Bugüne kadarki en büyük başarınızın ne olduğunu düşünüyorsunuz?</a:t>
          </a:r>
          <a:endParaRPr lang="tr-TR" dirty="0"/>
        </a:p>
      </dgm:t>
    </dgm:pt>
    <dgm:pt modelId="{A9ED33B5-6FF3-47D3-A72D-3F52AD7F81AA}" type="parTrans" cxnId="{62792F81-E76F-4D96-9DB7-9ACEBAA4A2CA}">
      <dgm:prSet/>
      <dgm:spPr/>
      <dgm:t>
        <a:bodyPr/>
        <a:lstStyle/>
        <a:p>
          <a:endParaRPr lang="tr-TR"/>
        </a:p>
      </dgm:t>
    </dgm:pt>
    <dgm:pt modelId="{DEE0103C-3744-45E0-ADE5-1B956669CCB3}" type="sibTrans" cxnId="{62792F81-E76F-4D96-9DB7-9ACEBAA4A2CA}">
      <dgm:prSet/>
      <dgm:spPr/>
      <dgm:t>
        <a:bodyPr/>
        <a:lstStyle/>
        <a:p>
          <a:endParaRPr lang="tr-TR"/>
        </a:p>
      </dgm:t>
    </dgm:pt>
    <dgm:pt modelId="{AAD2D8F2-8552-4C7F-8C63-EC796DEED4A7}">
      <dgm:prSet/>
      <dgm:spPr/>
      <dgm:t>
        <a:bodyPr/>
        <a:lstStyle/>
        <a:p>
          <a:r>
            <a:rPr lang="tr-TR" dirty="0" smtClean="0"/>
            <a:t>Ne kadar maaş düşünüyorsunuz?</a:t>
          </a:r>
          <a:endParaRPr lang="tr-TR" dirty="0"/>
        </a:p>
      </dgm:t>
    </dgm:pt>
    <dgm:pt modelId="{7A5E5B67-9985-48AE-B26D-D35352FA06F4}" type="parTrans" cxnId="{68E24E20-3298-4993-91C0-DD770690248C}">
      <dgm:prSet/>
      <dgm:spPr/>
      <dgm:t>
        <a:bodyPr/>
        <a:lstStyle/>
        <a:p>
          <a:endParaRPr lang="tr-TR"/>
        </a:p>
      </dgm:t>
    </dgm:pt>
    <dgm:pt modelId="{F79B6E73-934D-4813-8D2F-8303CD4B192D}" type="sibTrans" cxnId="{68E24E20-3298-4993-91C0-DD770690248C}">
      <dgm:prSet/>
      <dgm:spPr/>
      <dgm:t>
        <a:bodyPr/>
        <a:lstStyle/>
        <a:p>
          <a:endParaRPr lang="tr-TR"/>
        </a:p>
      </dgm:t>
    </dgm:pt>
    <dgm:pt modelId="{BA6058DD-5409-4D50-A9F7-BDC6BF173045}" type="pres">
      <dgm:prSet presAssocID="{AFA04AC8-3107-43AF-9FC9-B517CC3787EB}" presName="Name0" presStyleCnt="0">
        <dgm:presLayoutVars>
          <dgm:chMax val="7"/>
          <dgm:chPref val="7"/>
          <dgm:dir/>
        </dgm:presLayoutVars>
      </dgm:prSet>
      <dgm:spPr/>
      <dgm:t>
        <a:bodyPr/>
        <a:lstStyle/>
        <a:p>
          <a:endParaRPr lang="tr-TR"/>
        </a:p>
      </dgm:t>
    </dgm:pt>
    <dgm:pt modelId="{8F1321C6-67B6-4BB8-9D39-E18A038289E4}" type="pres">
      <dgm:prSet presAssocID="{AFA04AC8-3107-43AF-9FC9-B517CC3787EB}" presName="Name1" presStyleCnt="0"/>
      <dgm:spPr/>
    </dgm:pt>
    <dgm:pt modelId="{495EC95E-C97E-4528-B9E9-FDDC64180991}" type="pres">
      <dgm:prSet presAssocID="{AFA04AC8-3107-43AF-9FC9-B517CC3787EB}" presName="cycle" presStyleCnt="0"/>
      <dgm:spPr/>
    </dgm:pt>
    <dgm:pt modelId="{00AD1C6F-6B63-44E7-9131-4C087C1E10E1}" type="pres">
      <dgm:prSet presAssocID="{AFA04AC8-3107-43AF-9FC9-B517CC3787EB}" presName="srcNode" presStyleLbl="node1" presStyleIdx="0" presStyleCnt="7"/>
      <dgm:spPr/>
    </dgm:pt>
    <dgm:pt modelId="{0B415B78-8690-466E-8D36-92CF1FD4E93C}" type="pres">
      <dgm:prSet presAssocID="{AFA04AC8-3107-43AF-9FC9-B517CC3787EB}" presName="conn" presStyleLbl="parChTrans1D2" presStyleIdx="0" presStyleCnt="1"/>
      <dgm:spPr/>
      <dgm:t>
        <a:bodyPr/>
        <a:lstStyle/>
        <a:p>
          <a:endParaRPr lang="tr-TR"/>
        </a:p>
      </dgm:t>
    </dgm:pt>
    <dgm:pt modelId="{94AAAFBB-538B-4D56-A80C-78860D08C0FD}" type="pres">
      <dgm:prSet presAssocID="{AFA04AC8-3107-43AF-9FC9-B517CC3787EB}" presName="extraNode" presStyleLbl="node1" presStyleIdx="0" presStyleCnt="7"/>
      <dgm:spPr/>
    </dgm:pt>
    <dgm:pt modelId="{9B34335E-0202-4690-B117-CF18A8F1332F}" type="pres">
      <dgm:prSet presAssocID="{AFA04AC8-3107-43AF-9FC9-B517CC3787EB}" presName="dstNode" presStyleLbl="node1" presStyleIdx="0" presStyleCnt="7"/>
      <dgm:spPr/>
    </dgm:pt>
    <dgm:pt modelId="{7F741B62-ADA6-4674-8892-3DA50B2C575E}" type="pres">
      <dgm:prSet presAssocID="{20E110FD-2629-4063-8B50-B339C09CD7C8}" presName="text_1" presStyleLbl="node1" presStyleIdx="0" presStyleCnt="7">
        <dgm:presLayoutVars>
          <dgm:bulletEnabled val="1"/>
        </dgm:presLayoutVars>
      </dgm:prSet>
      <dgm:spPr/>
      <dgm:t>
        <a:bodyPr/>
        <a:lstStyle/>
        <a:p>
          <a:endParaRPr lang="tr-TR"/>
        </a:p>
      </dgm:t>
    </dgm:pt>
    <dgm:pt modelId="{A4AFEF1E-4DF4-4505-83A0-5B52068409C2}" type="pres">
      <dgm:prSet presAssocID="{20E110FD-2629-4063-8B50-B339C09CD7C8}" presName="accent_1" presStyleCnt="0"/>
      <dgm:spPr/>
    </dgm:pt>
    <dgm:pt modelId="{5E3E9313-54C5-4AD9-8EE4-48DE30C2BA3D}" type="pres">
      <dgm:prSet presAssocID="{20E110FD-2629-4063-8B50-B339C09CD7C8}" presName="accentRepeatNode" presStyleLbl="solidFgAcc1" presStyleIdx="0" presStyleCnt="7"/>
      <dgm:spPr/>
    </dgm:pt>
    <dgm:pt modelId="{F89159AE-4AE8-46FD-82F4-9DD9EF4A7C47}" type="pres">
      <dgm:prSet presAssocID="{CCE22D59-EFB0-477C-B04E-6FCD74F7EFF0}" presName="text_2" presStyleLbl="node1" presStyleIdx="1" presStyleCnt="7">
        <dgm:presLayoutVars>
          <dgm:bulletEnabled val="1"/>
        </dgm:presLayoutVars>
      </dgm:prSet>
      <dgm:spPr/>
      <dgm:t>
        <a:bodyPr/>
        <a:lstStyle/>
        <a:p>
          <a:endParaRPr lang="tr-TR"/>
        </a:p>
      </dgm:t>
    </dgm:pt>
    <dgm:pt modelId="{FF4293BB-30B4-4343-9367-BD0FF9711F55}" type="pres">
      <dgm:prSet presAssocID="{CCE22D59-EFB0-477C-B04E-6FCD74F7EFF0}" presName="accent_2" presStyleCnt="0"/>
      <dgm:spPr/>
    </dgm:pt>
    <dgm:pt modelId="{48710FE1-5C42-4AE5-BF8B-A916F109C58B}" type="pres">
      <dgm:prSet presAssocID="{CCE22D59-EFB0-477C-B04E-6FCD74F7EFF0}" presName="accentRepeatNode" presStyleLbl="solidFgAcc1" presStyleIdx="1" presStyleCnt="7"/>
      <dgm:spPr/>
    </dgm:pt>
    <dgm:pt modelId="{F4D8E73D-0504-4ADB-B6F5-1D252C04567C}" type="pres">
      <dgm:prSet presAssocID="{57D03EE5-0818-47D7-A679-6439DA800CC0}" presName="text_3" presStyleLbl="node1" presStyleIdx="2" presStyleCnt="7">
        <dgm:presLayoutVars>
          <dgm:bulletEnabled val="1"/>
        </dgm:presLayoutVars>
      </dgm:prSet>
      <dgm:spPr/>
      <dgm:t>
        <a:bodyPr/>
        <a:lstStyle/>
        <a:p>
          <a:endParaRPr lang="tr-TR"/>
        </a:p>
      </dgm:t>
    </dgm:pt>
    <dgm:pt modelId="{8D2ECCA6-3F89-4465-AD9C-BED7A58E1EE6}" type="pres">
      <dgm:prSet presAssocID="{57D03EE5-0818-47D7-A679-6439DA800CC0}" presName="accent_3" presStyleCnt="0"/>
      <dgm:spPr/>
    </dgm:pt>
    <dgm:pt modelId="{96623CE1-4D01-4FBD-87C3-03381654B23C}" type="pres">
      <dgm:prSet presAssocID="{57D03EE5-0818-47D7-A679-6439DA800CC0}" presName="accentRepeatNode" presStyleLbl="solidFgAcc1" presStyleIdx="2" presStyleCnt="7"/>
      <dgm:spPr/>
    </dgm:pt>
    <dgm:pt modelId="{AF694039-198F-4BF1-8400-ECF146FA5870}" type="pres">
      <dgm:prSet presAssocID="{BCF875C2-E75A-45B7-ABC7-12064496FE2D}" presName="text_4" presStyleLbl="node1" presStyleIdx="3" presStyleCnt="7">
        <dgm:presLayoutVars>
          <dgm:bulletEnabled val="1"/>
        </dgm:presLayoutVars>
      </dgm:prSet>
      <dgm:spPr/>
      <dgm:t>
        <a:bodyPr/>
        <a:lstStyle/>
        <a:p>
          <a:endParaRPr lang="tr-TR"/>
        </a:p>
      </dgm:t>
    </dgm:pt>
    <dgm:pt modelId="{0E78786F-530F-488A-AAF9-9A6899D50D47}" type="pres">
      <dgm:prSet presAssocID="{BCF875C2-E75A-45B7-ABC7-12064496FE2D}" presName="accent_4" presStyleCnt="0"/>
      <dgm:spPr/>
    </dgm:pt>
    <dgm:pt modelId="{3015A175-90DD-42A4-B886-299DC9E5EEB6}" type="pres">
      <dgm:prSet presAssocID="{BCF875C2-E75A-45B7-ABC7-12064496FE2D}" presName="accentRepeatNode" presStyleLbl="solidFgAcc1" presStyleIdx="3" presStyleCnt="7"/>
      <dgm:spPr/>
    </dgm:pt>
    <dgm:pt modelId="{C05A02C6-3AEE-4D6B-B85C-77F9CBB340F6}" type="pres">
      <dgm:prSet presAssocID="{851B706C-75BB-44D5-B688-057BB3CB6EBD}" presName="text_5" presStyleLbl="node1" presStyleIdx="4" presStyleCnt="7">
        <dgm:presLayoutVars>
          <dgm:bulletEnabled val="1"/>
        </dgm:presLayoutVars>
      </dgm:prSet>
      <dgm:spPr/>
      <dgm:t>
        <a:bodyPr/>
        <a:lstStyle/>
        <a:p>
          <a:endParaRPr lang="tr-TR"/>
        </a:p>
      </dgm:t>
    </dgm:pt>
    <dgm:pt modelId="{937B6920-EE7F-4A77-AFE7-5C4B809EBD68}" type="pres">
      <dgm:prSet presAssocID="{851B706C-75BB-44D5-B688-057BB3CB6EBD}" presName="accent_5" presStyleCnt="0"/>
      <dgm:spPr/>
    </dgm:pt>
    <dgm:pt modelId="{0BF9A1A9-AD32-48F9-9A7C-52B1839564DC}" type="pres">
      <dgm:prSet presAssocID="{851B706C-75BB-44D5-B688-057BB3CB6EBD}" presName="accentRepeatNode" presStyleLbl="solidFgAcc1" presStyleIdx="4" presStyleCnt="7"/>
      <dgm:spPr/>
    </dgm:pt>
    <dgm:pt modelId="{3CF3F7E0-FE9E-478A-9C98-82B683933BD5}" type="pres">
      <dgm:prSet presAssocID="{39CBB4C1-F672-45A1-BEFE-9D7C1F853028}" presName="text_6" presStyleLbl="node1" presStyleIdx="5" presStyleCnt="7">
        <dgm:presLayoutVars>
          <dgm:bulletEnabled val="1"/>
        </dgm:presLayoutVars>
      </dgm:prSet>
      <dgm:spPr/>
      <dgm:t>
        <a:bodyPr/>
        <a:lstStyle/>
        <a:p>
          <a:endParaRPr lang="tr-TR"/>
        </a:p>
      </dgm:t>
    </dgm:pt>
    <dgm:pt modelId="{25173E7C-6F07-4CE3-9E2A-46600B4197CF}" type="pres">
      <dgm:prSet presAssocID="{39CBB4C1-F672-45A1-BEFE-9D7C1F853028}" presName="accent_6" presStyleCnt="0"/>
      <dgm:spPr/>
    </dgm:pt>
    <dgm:pt modelId="{C6345E0C-D194-4659-B563-48B12E93ECC2}" type="pres">
      <dgm:prSet presAssocID="{39CBB4C1-F672-45A1-BEFE-9D7C1F853028}" presName="accentRepeatNode" presStyleLbl="solidFgAcc1" presStyleIdx="5" presStyleCnt="7"/>
      <dgm:spPr/>
    </dgm:pt>
    <dgm:pt modelId="{8EED0EC8-2431-40CD-94BB-B83C685D4BF4}" type="pres">
      <dgm:prSet presAssocID="{AAD2D8F2-8552-4C7F-8C63-EC796DEED4A7}" presName="text_7" presStyleLbl="node1" presStyleIdx="6" presStyleCnt="7">
        <dgm:presLayoutVars>
          <dgm:bulletEnabled val="1"/>
        </dgm:presLayoutVars>
      </dgm:prSet>
      <dgm:spPr/>
      <dgm:t>
        <a:bodyPr/>
        <a:lstStyle/>
        <a:p>
          <a:endParaRPr lang="tr-TR"/>
        </a:p>
      </dgm:t>
    </dgm:pt>
    <dgm:pt modelId="{A7C6A589-0E85-4402-9DB4-0F71816A26D7}" type="pres">
      <dgm:prSet presAssocID="{AAD2D8F2-8552-4C7F-8C63-EC796DEED4A7}" presName="accent_7" presStyleCnt="0"/>
      <dgm:spPr/>
    </dgm:pt>
    <dgm:pt modelId="{082442C0-7F57-426E-93B2-305350103DBD}" type="pres">
      <dgm:prSet presAssocID="{AAD2D8F2-8552-4C7F-8C63-EC796DEED4A7}" presName="accentRepeatNode" presStyleLbl="solidFgAcc1" presStyleIdx="6" presStyleCnt="7"/>
      <dgm:spPr/>
    </dgm:pt>
  </dgm:ptLst>
  <dgm:cxnLst>
    <dgm:cxn modelId="{79ECA322-1C0F-483A-AEB2-DF16D8F9CA65}" srcId="{AFA04AC8-3107-43AF-9FC9-B517CC3787EB}" destId="{20E110FD-2629-4063-8B50-B339C09CD7C8}" srcOrd="0" destOrd="0" parTransId="{B8B71B64-C87A-4F09-88E3-1CCACEBC27FB}" sibTransId="{9BC4E598-D621-4677-8D68-204460CDE5B4}"/>
    <dgm:cxn modelId="{FDAECBDB-E216-405F-BA5B-71DD76980AFD}" type="presOf" srcId="{AFA04AC8-3107-43AF-9FC9-B517CC3787EB}" destId="{BA6058DD-5409-4D50-A9F7-BDC6BF173045}" srcOrd="0" destOrd="0" presId="urn:microsoft.com/office/officeart/2008/layout/VerticalCurvedList"/>
    <dgm:cxn modelId="{1E356F09-DA2F-4C85-A418-9FE3955BD8F2}" type="presOf" srcId="{851B706C-75BB-44D5-B688-057BB3CB6EBD}" destId="{C05A02C6-3AEE-4D6B-B85C-77F9CBB340F6}" srcOrd="0" destOrd="0" presId="urn:microsoft.com/office/officeart/2008/layout/VerticalCurvedList"/>
    <dgm:cxn modelId="{A7A60CAA-F806-4904-868A-72D506267482}" srcId="{AFA04AC8-3107-43AF-9FC9-B517CC3787EB}" destId="{CCE22D59-EFB0-477C-B04E-6FCD74F7EFF0}" srcOrd="1" destOrd="0" parTransId="{FD997B09-2169-4D48-A0CD-B9C92BF3B374}" sibTransId="{2E00375A-184F-4E23-BC0F-2453ADFE50F6}"/>
    <dgm:cxn modelId="{4DC92DFA-92F2-44F3-879B-09B0E40CA8CF}" srcId="{AFA04AC8-3107-43AF-9FC9-B517CC3787EB}" destId="{851B706C-75BB-44D5-B688-057BB3CB6EBD}" srcOrd="4" destOrd="0" parTransId="{CB574195-C722-43C3-9FB1-4FF33A369E81}" sibTransId="{C3DE7D55-9AED-4274-8572-AAA1CBDC45AD}"/>
    <dgm:cxn modelId="{DC970B65-EAD6-4F86-82B3-1FB638B5C3EF}" srcId="{AFA04AC8-3107-43AF-9FC9-B517CC3787EB}" destId="{BCF875C2-E75A-45B7-ABC7-12064496FE2D}" srcOrd="3" destOrd="0" parTransId="{5163AEFE-3648-4F7D-9F5E-DB76D317948A}" sibTransId="{93E33900-1E8C-4414-A91A-A34C8092B5F6}"/>
    <dgm:cxn modelId="{68E24E20-3298-4993-91C0-DD770690248C}" srcId="{AFA04AC8-3107-43AF-9FC9-B517CC3787EB}" destId="{AAD2D8F2-8552-4C7F-8C63-EC796DEED4A7}" srcOrd="6" destOrd="0" parTransId="{7A5E5B67-9985-48AE-B26D-D35352FA06F4}" sibTransId="{F79B6E73-934D-4813-8D2F-8303CD4B192D}"/>
    <dgm:cxn modelId="{3577F3C5-20F3-44BB-8C22-DCA548B48AD8}" type="presOf" srcId="{AAD2D8F2-8552-4C7F-8C63-EC796DEED4A7}" destId="{8EED0EC8-2431-40CD-94BB-B83C685D4BF4}" srcOrd="0" destOrd="0" presId="urn:microsoft.com/office/officeart/2008/layout/VerticalCurvedList"/>
    <dgm:cxn modelId="{7A476D77-C277-4C51-B9A7-A6641F7B2671}" type="presOf" srcId="{BCF875C2-E75A-45B7-ABC7-12064496FE2D}" destId="{AF694039-198F-4BF1-8400-ECF146FA5870}" srcOrd="0" destOrd="0" presId="urn:microsoft.com/office/officeart/2008/layout/VerticalCurvedList"/>
    <dgm:cxn modelId="{7F88A96D-0A17-4D99-A017-545945162E7D}" type="presOf" srcId="{20E110FD-2629-4063-8B50-B339C09CD7C8}" destId="{7F741B62-ADA6-4674-8892-3DA50B2C575E}" srcOrd="0" destOrd="0" presId="urn:microsoft.com/office/officeart/2008/layout/VerticalCurvedList"/>
    <dgm:cxn modelId="{31017994-7047-41CC-B5B9-F73A7A5758B2}" type="presOf" srcId="{9BC4E598-D621-4677-8D68-204460CDE5B4}" destId="{0B415B78-8690-466E-8D36-92CF1FD4E93C}" srcOrd="0" destOrd="0" presId="urn:microsoft.com/office/officeart/2008/layout/VerticalCurvedList"/>
    <dgm:cxn modelId="{62792F81-E76F-4D96-9DB7-9ACEBAA4A2CA}" srcId="{AFA04AC8-3107-43AF-9FC9-B517CC3787EB}" destId="{39CBB4C1-F672-45A1-BEFE-9D7C1F853028}" srcOrd="5" destOrd="0" parTransId="{A9ED33B5-6FF3-47D3-A72D-3F52AD7F81AA}" sibTransId="{DEE0103C-3744-45E0-ADE5-1B956669CCB3}"/>
    <dgm:cxn modelId="{F9CF3F0B-BC44-4B09-9F21-9D9D1C7B2042}" type="presOf" srcId="{39CBB4C1-F672-45A1-BEFE-9D7C1F853028}" destId="{3CF3F7E0-FE9E-478A-9C98-82B683933BD5}" srcOrd="0" destOrd="0" presId="urn:microsoft.com/office/officeart/2008/layout/VerticalCurvedList"/>
    <dgm:cxn modelId="{EA562AAB-92EE-44E4-9B40-3D23A9DA7AB7}" srcId="{AFA04AC8-3107-43AF-9FC9-B517CC3787EB}" destId="{57D03EE5-0818-47D7-A679-6439DA800CC0}" srcOrd="2" destOrd="0" parTransId="{A0877275-7CE8-47A6-AD98-25727243D468}" sibTransId="{DE9AF13B-7FC9-4518-B8D6-FE764410CB06}"/>
    <dgm:cxn modelId="{59FA14A5-C719-41EE-9254-2A06B4FF5E7A}" type="presOf" srcId="{57D03EE5-0818-47D7-A679-6439DA800CC0}" destId="{F4D8E73D-0504-4ADB-B6F5-1D252C04567C}" srcOrd="0" destOrd="0" presId="urn:microsoft.com/office/officeart/2008/layout/VerticalCurvedList"/>
    <dgm:cxn modelId="{1390C279-E00F-4EFD-9418-191F4118F0AF}" type="presOf" srcId="{CCE22D59-EFB0-477C-B04E-6FCD74F7EFF0}" destId="{F89159AE-4AE8-46FD-82F4-9DD9EF4A7C47}" srcOrd="0" destOrd="0" presId="urn:microsoft.com/office/officeart/2008/layout/VerticalCurvedList"/>
    <dgm:cxn modelId="{65A80185-312C-4B7B-AD3F-61C74174DE17}" type="presParOf" srcId="{BA6058DD-5409-4D50-A9F7-BDC6BF173045}" destId="{8F1321C6-67B6-4BB8-9D39-E18A038289E4}" srcOrd="0" destOrd="0" presId="urn:microsoft.com/office/officeart/2008/layout/VerticalCurvedList"/>
    <dgm:cxn modelId="{9560D35A-8410-4642-8E7C-232989AFFB4B}" type="presParOf" srcId="{8F1321C6-67B6-4BB8-9D39-E18A038289E4}" destId="{495EC95E-C97E-4528-B9E9-FDDC64180991}" srcOrd="0" destOrd="0" presId="urn:microsoft.com/office/officeart/2008/layout/VerticalCurvedList"/>
    <dgm:cxn modelId="{1D7D972E-84A5-40DC-A99D-9947575B1381}" type="presParOf" srcId="{495EC95E-C97E-4528-B9E9-FDDC64180991}" destId="{00AD1C6F-6B63-44E7-9131-4C087C1E10E1}" srcOrd="0" destOrd="0" presId="urn:microsoft.com/office/officeart/2008/layout/VerticalCurvedList"/>
    <dgm:cxn modelId="{5144353A-B37C-465B-9090-1CB1A8EDDA00}" type="presParOf" srcId="{495EC95E-C97E-4528-B9E9-FDDC64180991}" destId="{0B415B78-8690-466E-8D36-92CF1FD4E93C}" srcOrd="1" destOrd="0" presId="urn:microsoft.com/office/officeart/2008/layout/VerticalCurvedList"/>
    <dgm:cxn modelId="{1C8C6DFD-140F-4C54-BF51-9365A9B98464}" type="presParOf" srcId="{495EC95E-C97E-4528-B9E9-FDDC64180991}" destId="{94AAAFBB-538B-4D56-A80C-78860D08C0FD}" srcOrd="2" destOrd="0" presId="urn:microsoft.com/office/officeart/2008/layout/VerticalCurvedList"/>
    <dgm:cxn modelId="{BF2C078A-147A-4AD7-B1E0-A23E57234DEA}" type="presParOf" srcId="{495EC95E-C97E-4528-B9E9-FDDC64180991}" destId="{9B34335E-0202-4690-B117-CF18A8F1332F}" srcOrd="3" destOrd="0" presId="urn:microsoft.com/office/officeart/2008/layout/VerticalCurvedList"/>
    <dgm:cxn modelId="{FE00D373-69FC-4CB9-B218-93B67AB1563C}" type="presParOf" srcId="{8F1321C6-67B6-4BB8-9D39-E18A038289E4}" destId="{7F741B62-ADA6-4674-8892-3DA50B2C575E}" srcOrd="1" destOrd="0" presId="urn:microsoft.com/office/officeart/2008/layout/VerticalCurvedList"/>
    <dgm:cxn modelId="{46599DBF-7BC4-4806-81A4-9B904A6BDA4A}" type="presParOf" srcId="{8F1321C6-67B6-4BB8-9D39-E18A038289E4}" destId="{A4AFEF1E-4DF4-4505-83A0-5B52068409C2}" srcOrd="2" destOrd="0" presId="urn:microsoft.com/office/officeart/2008/layout/VerticalCurvedList"/>
    <dgm:cxn modelId="{A4C96797-4397-4471-A116-1D982C2DBB71}" type="presParOf" srcId="{A4AFEF1E-4DF4-4505-83A0-5B52068409C2}" destId="{5E3E9313-54C5-4AD9-8EE4-48DE30C2BA3D}" srcOrd="0" destOrd="0" presId="urn:microsoft.com/office/officeart/2008/layout/VerticalCurvedList"/>
    <dgm:cxn modelId="{6B1E0C20-EB44-4165-B1F8-8DA4E15CD8DF}" type="presParOf" srcId="{8F1321C6-67B6-4BB8-9D39-E18A038289E4}" destId="{F89159AE-4AE8-46FD-82F4-9DD9EF4A7C47}" srcOrd="3" destOrd="0" presId="urn:microsoft.com/office/officeart/2008/layout/VerticalCurvedList"/>
    <dgm:cxn modelId="{9CE8B223-7DCD-45E9-BE10-6B638ADF6332}" type="presParOf" srcId="{8F1321C6-67B6-4BB8-9D39-E18A038289E4}" destId="{FF4293BB-30B4-4343-9367-BD0FF9711F55}" srcOrd="4" destOrd="0" presId="urn:microsoft.com/office/officeart/2008/layout/VerticalCurvedList"/>
    <dgm:cxn modelId="{19B6EDCB-B81F-4376-83D2-4144C26D5534}" type="presParOf" srcId="{FF4293BB-30B4-4343-9367-BD0FF9711F55}" destId="{48710FE1-5C42-4AE5-BF8B-A916F109C58B}" srcOrd="0" destOrd="0" presId="urn:microsoft.com/office/officeart/2008/layout/VerticalCurvedList"/>
    <dgm:cxn modelId="{825C95DB-75BC-4918-A369-1B3E93CF2A1D}" type="presParOf" srcId="{8F1321C6-67B6-4BB8-9D39-E18A038289E4}" destId="{F4D8E73D-0504-4ADB-B6F5-1D252C04567C}" srcOrd="5" destOrd="0" presId="urn:microsoft.com/office/officeart/2008/layout/VerticalCurvedList"/>
    <dgm:cxn modelId="{DF4E73E8-8F8D-42F9-A4C7-7E7AC0E1B984}" type="presParOf" srcId="{8F1321C6-67B6-4BB8-9D39-E18A038289E4}" destId="{8D2ECCA6-3F89-4465-AD9C-BED7A58E1EE6}" srcOrd="6" destOrd="0" presId="urn:microsoft.com/office/officeart/2008/layout/VerticalCurvedList"/>
    <dgm:cxn modelId="{81CC8129-70BB-4B1B-843B-684C037DB09E}" type="presParOf" srcId="{8D2ECCA6-3F89-4465-AD9C-BED7A58E1EE6}" destId="{96623CE1-4D01-4FBD-87C3-03381654B23C}" srcOrd="0" destOrd="0" presId="urn:microsoft.com/office/officeart/2008/layout/VerticalCurvedList"/>
    <dgm:cxn modelId="{E680F848-6C2F-409D-BA45-98DAE087B7AD}" type="presParOf" srcId="{8F1321C6-67B6-4BB8-9D39-E18A038289E4}" destId="{AF694039-198F-4BF1-8400-ECF146FA5870}" srcOrd="7" destOrd="0" presId="urn:microsoft.com/office/officeart/2008/layout/VerticalCurvedList"/>
    <dgm:cxn modelId="{845C71DD-5F12-4319-87D2-AD3BE8E1BADF}" type="presParOf" srcId="{8F1321C6-67B6-4BB8-9D39-E18A038289E4}" destId="{0E78786F-530F-488A-AAF9-9A6899D50D47}" srcOrd="8" destOrd="0" presId="urn:microsoft.com/office/officeart/2008/layout/VerticalCurvedList"/>
    <dgm:cxn modelId="{43F12926-E5D8-48E5-9664-D48B05C08D10}" type="presParOf" srcId="{0E78786F-530F-488A-AAF9-9A6899D50D47}" destId="{3015A175-90DD-42A4-B886-299DC9E5EEB6}" srcOrd="0" destOrd="0" presId="urn:microsoft.com/office/officeart/2008/layout/VerticalCurvedList"/>
    <dgm:cxn modelId="{8115E3B4-25E5-497E-82B4-13E8177B1D5B}" type="presParOf" srcId="{8F1321C6-67B6-4BB8-9D39-E18A038289E4}" destId="{C05A02C6-3AEE-4D6B-B85C-77F9CBB340F6}" srcOrd="9" destOrd="0" presId="urn:microsoft.com/office/officeart/2008/layout/VerticalCurvedList"/>
    <dgm:cxn modelId="{1971CDAF-A751-4C48-AFCE-FF93771CB7A0}" type="presParOf" srcId="{8F1321C6-67B6-4BB8-9D39-E18A038289E4}" destId="{937B6920-EE7F-4A77-AFE7-5C4B809EBD68}" srcOrd="10" destOrd="0" presId="urn:microsoft.com/office/officeart/2008/layout/VerticalCurvedList"/>
    <dgm:cxn modelId="{BB3BB7A0-90D9-4C1A-81CE-7FA0BC2233CA}" type="presParOf" srcId="{937B6920-EE7F-4A77-AFE7-5C4B809EBD68}" destId="{0BF9A1A9-AD32-48F9-9A7C-52B1839564DC}" srcOrd="0" destOrd="0" presId="urn:microsoft.com/office/officeart/2008/layout/VerticalCurvedList"/>
    <dgm:cxn modelId="{1969D406-FF04-41FB-B2EA-79D159260EBC}" type="presParOf" srcId="{8F1321C6-67B6-4BB8-9D39-E18A038289E4}" destId="{3CF3F7E0-FE9E-478A-9C98-82B683933BD5}" srcOrd="11" destOrd="0" presId="urn:microsoft.com/office/officeart/2008/layout/VerticalCurvedList"/>
    <dgm:cxn modelId="{A961887E-8B0B-4C16-9798-18BADD59AE8A}" type="presParOf" srcId="{8F1321C6-67B6-4BB8-9D39-E18A038289E4}" destId="{25173E7C-6F07-4CE3-9E2A-46600B4197CF}" srcOrd="12" destOrd="0" presId="urn:microsoft.com/office/officeart/2008/layout/VerticalCurvedList"/>
    <dgm:cxn modelId="{C865D5BA-13CD-4E6D-A300-32BC88572DC5}" type="presParOf" srcId="{25173E7C-6F07-4CE3-9E2A-46600B4197CF}" destId="{C6345E0C-D194-4659-B563-48B12E93ECC2}" srcOrd="0" destOrd="0" presId="urn:microsoft.com/office/officeart/2008/layout/VerticalCurvedList"/>
    <dgm:cxn modelId="{74288AFA-E2AB-4832-A7B3-7800E3D2E2A2}" type="presParOf" srcId="{8F1321C6-67B6-4BB8-9D39-E18A038289E4}" destId="{8EED0EC8-2431-40CD-94BB-B83C685D4BF4}" srcOrd="13" destOrd="0" presId="urn:microsoft.com/office/officeart/2008/layout/VerticalCurvedList"/>
    <dgm:cxn modelId="{F3B9C79D-E700-433D-9785-1B1A11B0079C}" type="presParOf" srcId="{8F1321C6-67B6-4BB8-9D39-E18A038289E4}" destId="{A7C6A589-0E85-4402-9DB4-0F71816A26D7}" srcOrd="14" destOrd="0" presId="urn:microsoft.com/office/officeart/2008/layout/VerticalCurvedList"/>
    <dgm:cxn modelId="{A36D7A42-1838-4AA2-A621-F309100BA277}" type="presParOf" srcId="{A7C6A589-0E85-4402-9DB4-0F71816A26D7}" destId="{082442C0-7F57-426E-93B2-305350103DBD}"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4ECC081-6C71-43D6-870A-04BF68D500F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0FE580FA-7D36-48CD-B5F7-51E0B18A315D}">
      <dgm:prSet phldrT="[Metin]" custT="1"/>
      <dgm:spPr/>
      <dgm:t>
        <a:bodyPr/>
        <a:lstStyle/>
        <a:p>
          <a:r>
            <a:rPr lang="tr-TR" sz="1600" dirty="0" smtClean="0"/>
            <a:t>Son işinizden neden ayrıldınız?</a:t>
          </a:r>
          <a:endParaRPr lang="tr-TR" sz="1600" dirty="0"/>
        </a:p>
      </dgm:t>
    </dgm:pt>
    <dgm:pt modelId="{EA744BD9-15D1-467C-80D7-2A43D1F39A3C}" type="parTrans" cxnId="{14908CCE-C833-4D71-BC59-B98DCBA793D1}">
      <dgm:prSet/>
      <dgm:spPr/>
      <dgm:t>
        <a:bodyPr/>
        <a:lstStyle/>
        <a:p>
          <a:endParaRPr lang="tr-TR"/>
        </a:p>
      </dgm:t>
    </dgm:pt>
    <dgm:pt modelId="{8498CB78-C54E-4FF2-8921-64592761AA74}" type="sibTrans" cxnId="{14908CCE-C833-4D71-BC59-B98DCBA793D1}">
      <dgm:prSet/>
      <dgm:spPr/>
      <dgm:t>
        <a:bodyPr/>
        <a:lstStyle/>
        <a:p>
          <a:endParaRPr lang="tr-TR"/>
        </a:p>
      </dgm:t>
    </dgm:pt>
    <dgm:pt modelId="{C8107689-B30E-440F-AF48-0C99C5D2E722}">
      <dgm:prSet phldrT="[Metin]" custT="1"/>
      <dgm:spPr/>
      <dgm:t>
        <a:bodyPr/>
        <a:lstStyle/>
        <a:p>
          <a:r>
            <a:rPr lang="tr-TR" sz="1600" dirty="0" smtClean="0"/>
            <a:t>Sizi kimlere sorabiliriz?</a:t>
          </a:r>
          <a:endParaRPr lang="tr-TR" sz="1600" dirty="0"/>
        </a:p>
      </dgm:t>
    </dgm:pt>
    <dgm:pt modelId="{73B14E16-425B-4D50-838C-F57AED488E08}" type="parTrans" cxnId="{9CE0B2DF-D9C6-4892-9242-9EE8ED248AC0}">
      <dgm:prSet/>
      <dgm:spPr/>
      <dgm:t>
        <a:bodyPr/>
        <a:lstStyle/>
        <a:p>
          <a:endParaRPr lang="tr-TR"/>
        </a:p>
      </dgm:t>
    </dgm:pt>
    <dgm:pt modelId="{ABE1DF3D-B5B9-48BF-93F2-A92D1B5A1C7F}" type="sibTrans" cxnId="{9CE0B2DF-D9C6-4892-9242-9EE8ED248AC0}">
      <dgm:prSet/>
      <dgm:spPr/>
      <dgm:t>
        <a:bodyPr/>
        <a:lstStyle/>
        <a:p>
          <a:endParaRPr lang="tr-TR"/>
        </a:p>
      </dgm:t>
    </dgm:pt>
    <dgm:pt modelId="{45AEC599-C926-4ED0-B780-16955B4D9724}">
      <dgm:prSet phldrT="[Metin]" custT="1"/>
      <dgm:spPr/>
      <dgm:t>
        <a:bodyPr/>
        <a:lstStyle/>
        <a:p>
          <a:r>
            <a:rPr lang="tr-TR" sz="1600" dirty="0" smtClean="0"/>
            <a:t>Ne kadar süredir iş arıyorsunuz?</a:t>
          </a:r>
          <a:endParaRPr lang="tr-TR" sz="1600" dirty="0"/>
        </a:p>
      </dgm:t>
    </dgm:pt>
    <dgm:pt modelId="{FBDC79D4-FF59-48BE-8717-802575908444}" type="parTrans" cxnId="{0B2F2917-5197-4C9A-9163-54F09D7EC76E}">
      <dgm:prSet/>
      <dgm:spPr/>
      <dgm:t>
        <a:bodyPr/>
        <a:lstStyle/>
        <a:p>
          <a:endParaRPr lang="tr-TR"/>
        </a:p>
      </dgm:t>
    </dgm:pt>
    <dgm:pt modelId="{60712B1F-53BA-4191-8D5C-3E11C847CDC8}" type="sibTrans" cxnId="{0B2F2917-5197-4C9A-9163-54F09D7EC76E}">
      <dgm:prSet/>
      <dgm:spPr/>
      <dgm:t>
        <a:bodyPr/>
        <a:lstStyle/>
        <a:p>
          <a:endParaRPr lang="tr-TR"/>
        </a:p>
      </dgm:t>
    </dgm:pt>
    <dgm:pt modelId="{CD7EFF42-B803-4E52-983B-211764E8FFEC}">
      <dgm:prSet custT="1"/>
      <dgm:spPr/>
      <dgm:t>
        <a:bodyPr/>
        <a:lstStyle/>
        <a:p>
          <a:r>
            <a:rPr lang="tr-TR" sz="1600" dirty="0" smtClean="0"/>
            <a:t>Baskı ve stres altında çalışabilir misiniz?</a:t>
          </a:r>
          <a:endParaRPr lang="tr-TR" sz="1600" dirty="0"/>
        </a:p>
      </dgm:t>
    </dgm:pt>
    <dgm:pt modelId="{7167D525-1528-499B-ABC2-729A42B42209}" type="parTrans" cxnId="{156889E7-67D6-4927-B138-CEB6C9886C0B}">
      <dgm:prSet/>
      <dgm:spPr/>
      <dgm:t>
        <a:bodyPr/>
        <a:lstStyle/>
        <a:p>
          <a:endParaRPr lang="tr-TR"/>
        </a:p>
      </dgm:t>
    </dgm:pt>
    <dgm:pt modelId="{619D570A-7228-45D0-A2FB-0CAE9B864DB7}" type="sibTrans" cxnId="{156889E7-67D6-4927-B138-CEB6C9886C0B}">
      <dgm:prSet/>
      <dgm:spPr/>
      <dgm:t>
        <a:bodyPr/>
        <a:lstStyle/>
        <a:p>
          <a:endParaRPr lang="tr-TR"/>
        </a:p>
      </dgm:t>
    </dgm:pt>
    <dgm:pt modelId="{A8AD6AEC-132E-43FD-B0D3-3AF16A193277}">
      <dgm:prSet custT="1"/>
      <dgm:spPr/>
      <dgm:t>
        <a:bodyPr/>
        <a:lstStyle/>
        <a:p>
          <a:r>
            <a:rPr lang="tr-TR" sz="1600" dirty="0" smtClean="0"/>
            <a:t>Kariyer hedefiniz nedir?</a:t>
          </a:r>
          <a:endParaRPr lang="tr-TR" sz="1600" dirty="0"/>
        </a:p>
      </dgm:t>
    </dgm:pt>
    <dgm:pt modelId="{C0753FB3-CCC7-47B3-AC7B-F28FF9728BE7}" type="parTrans" cxnId="{B5273F73-ABCF-4463-881A-FA1203C6A348}">
      <dgm:prSet/>
      <dgm:spPr/>
      <dgm:t>
        <a:bodyPr/>
        <a:lstStyle/>
        <a:p>
          <a:endParaRPr lang="tr-TR"/>
        </a:p>
      </dgm:t>
    </dgm:pt>
    <dgm:pt modelId="{9B60C58F-1A24-43DE-83BE-989B0E464D60}" type="sibTrans" cxnId="{B5273F73-ABCF-4463-881A-FA1203C6A348}">
      <dgm:prSet/>
      <dgm:spPr/>
      <dgm:t>
        <a:bodyPr/>
        <a:lstStyle/>
        <a:p>
          <a:endParaRPr lang="tr-TR"/>
        </a:p>
      </dgm:t>
    </dgm:pt>
    <dgm:pt modelId="{239B6D36-1C33-4E4C-B8B8-265195DBF8D7}">
      <dgm:prSet custT="1"/>
      <dgm:spPr/>
      <dgm:t>
        <a:bodyPr/>
        <a:lstStyle/>
        <a:p>
          <a:r>
            <a:rPr lang="tr-TR" sz="1600" dirty="0" smtClean="0"/>
            <a:t>İş deneyiminiz  oldu mu? Oldu ise iş  hayatınızda karşılaştığınız en büyük problem neydi? Bunula nasıl başa çıktınız?</a:t>
          </a:r>
          <a:endParaRPr lang="tr-TR" sz="1600" dirty="0"/>
        </a:p>
      </dgm:t>
    </dgm:pt>
    <dgm:pt modelId="{5A4C19D8-B6D3-4298-B14D-E18776300991}" type="parTrans" cxnId="{4BFB2184-5E54-4ED8-A474-6C543F67A6A7}">
      <dgm:prSet/>
      <dgm:spPr/>
      <dgm:t>
        <a:bodyPr/>
        <a:lstStyle/>
        <a:p>
          <a:endParaRPr lang="tr-TR"/>
        </a:p>
      </dgm:t>
    </dgm:pt>
    <dgm:pt modelId="{6AD489A5-1678-4DC3-A6A2-D6221C2DD760}" type="sibTrans" cxnId="{4BFB2184-5E54-4ED8-A474-6C543F67A6A7}">
      <dgm:prSet/>
      <dgm:spPr/>
      <dgm:t>
        <a:bodyPr/>
        <a:lstStyle/>
        <a:p>
          <a:endParaRPr lang="tr-TR"/>
        </a:p>
      </dgm:t>
    </dgm:pt>
    <dgm:pt modelId="{3204227F-20E2-48E3-A8E1-475F860DF5A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600" dirty="0" smtClean="0"/>
        </a:p>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Bize sormak istediğiniz bir şey var mı?</a:t>
          </a:r>
        </a:p>
        <a:p>
          <a:pPr defTabSz="844550">
            <a:lnSpc>
              <a:spcPct val="90000"/>
            </a:lnSpc>
            <a:spcBef>
              <a:spcPct val="0"/>
            </a:spcBef>
            <a:spcAft>
              <a:spcPct val="35000"/>
            </a:spcAft>
          </a:pPr>
          <a:endParaRPr lang="tr-TR" sz="1600" dirty="0"/>
        </a:p>
      </dgm:t>
    </dgm:pt>
    <dgm:pt modelId="{0F4D6646-0EA9-4CD5-BB41-687735E091EA}" type="parTrans" cxnId="{BA9D0946-FAD6-461D-9EAF-8F860F987FF5}">
      <dgm:prSet/>
      <dgm:spPr/>
      <dgm:t>
        <a:bodyPr/>
        <a:lstStyle/>
        <a:p>
          <a:endParaRPr lang="tr-TR"/>
        </a:p>
      </dgm:t>
    </dgm:pt>
    <dgm:pt modelId="{9CE0AEF3-48C1-4FD2-AF08-07B18C2AF999}" type="sibTrans" cxnId="{BA9D0946-FAD6-461D-9EAF-8F860F987FF5}">
      <dgm:prSet/>
      <dgm:spPr/>
      <dgm:t>
        <a:bodyPr/>
        <a:lstStyle/>
        <a:p>
          <a:endParaRPr lang="tr-TR"/>
        </a:p>
      </dgm:t>
    </dgm:pt>
    <dgm:pt modelId="{4C12AB54-EC29-4141-B1F2-D916F6D89EAD}" type="pres">
      <dgm:prSet presAssocID="{34ECC081-6C71-43D6-870A-04BF68D500F7}" presName="Name0" presStyleCnt="0">
        <dgm:presLayoutVars>
          <dgm:chMax val="7"/>
          <dgm:chPref val="7"/>
          <dgm:dir/>
        </dgm:presLayoutVars>
      </dgm:prSet>
      <dgm:spPr/>
      <dgm:t>
        <a:bodyPr/>
        <a:lstStyle/>
        <a:p>
          <a:endParaRPr lang="tr-TR"/>
        </a:p>
      </dgm:t>
    </dgm:pt>
    <dgm:pt modelId="{859D7F1F-65CB-4CA3-BF1E-7E21599F2A98}" type="pres">
      <dgm:prSet presAssocID="{34ECC081-6C71-43D6-870A-04BF68D500F7}" presName="Name1" presStyleCnt="0"/>
      <dgm:spPr/>
    </dgm:pt>
    <dgm:pt modelId="{4A711FB2-0066-4ECC-82DF-FC95EA518FD8}" type="pres">
      <dgm:prSet presAssocID="{34ECC081-6C71-43D6-870A-04BF68D500F7}" presName="cycle" presStyleCnt="0"/>
      <dgm:spPr/>
    </dgm:pt>
    <dgm:pt modelId="{12E6E377-B5FD-4440-95E0-D03308C26789}" type="pres">
      <dgm:prSet presAssocID="{34ECC081-6C71-43D6-870A-04BF68D500F7}" presName="srcNode" presStyleLbl="node1" presStyleIdx="0" presStyleCnt="7"/>
      <dgm:spPr/>
    </dgm:pt>
    <dgm:pt modelId="{F4C5D9C0-C620-4517-884D-C09551D078D5}" type="pres">
      <dgm:prSet presAssocID="{34ECC081-6C71-43D6-870A-04BF68D500F7}" presName="conn" presStyleLbl="parChTrans1D2" presStyleIdx="0" presStyleCnt="1"/>
      <dgm:spPr/>
      <dgm:t>
        <a:bodyPr/>
        <a:lstStyle/>
        <a:p>
          <a:endParaRPr lang="tr-TR"/>
        </a:p>
      </dgm:t>
    </dgm:pt>
    <dgm:pt modelId="{22E66A72-655F-4337-A8C9-E27B8931CA19}" type="pres">
      <dgm:prSet presAssocID="{34ECC081-6C71-43D6-870A-04BF68D500F7}" presName="extraNode" presStyleLbl="node1" presStyleIdx="0" presStyleCnt="7"/>
      <dgm:spPr/>
    </dgm:pt>
    <dgm:pt modelId="{F39610AE-A6C8-4C7C-9D90-FA9C5C3EBD4A}" type="pres">
      <dgm:prSet presAssocID="{34ECC081-6C71-43D6-870A-04BF68D500F7}" presName="dstNode" presStyleLbl="node1" presStyleIdx="0" presStyleCnt="7"/>
      <dgm:spPr/>
    </dgm:pt>
    <dgm:pt modelId="{DA3B160F-7E48-410E-B828-EC8BED3402A4}" type="pres">
      <dgm:prSet presAssocID="{0FE580FA-7D36-48CD-B5F7-51E0B18A315D}" presName="text_1" presStyleLbl="node1" presStyleIdx="0" presStyleCnt="7">
        <dgm:presLayoutVars>
          <dgm:bulletEnabled val="1"/>
        </dgm:presLayoutVars>
      </dgm:prSet>
      <dgm:spPr/>
      <dgm:t>
        <a:bodyPr/>
        <a:lstStyle/>
        <a:p>
          <a:endParaRPr lang="tr-TR"/>
        </a:p>
      </dgm:t>
    </dgm:pt>
    <dgm:pt modelId="{BACEE47E-A58E-4D0A-AC18-1ADE573C63FF}" type="pres">
      <dgm:prSet presAssocID="{0FE580FA-7D36-48CD-B5F7-51E0B18A315D}" presName="accent_1" presStyleCnt="0"/>
      <dgm:spPr/>
    </dgm:pt>
    <dgm:pt modelId="{7F5AADDC-BC22-4C19-8FB6-6873AD6FF585}" type="pres">
      <dgm:prSet presAssocID="{0FE580FA-7D36-48CD-B5F7-51E0B18A315D}" presName="accentRepeatNode" presStyleLbl="solidFgAcc1" presStyleIdx="0" presStyleCnt="7"/>
      <dgm:spPr/>
    </dgm:pt>
    <dgm:pt modelId="{83CD8B65-1585-4FF9-905D-691CBB98B074}" type="pres">
      <dgm:prSet presAssocID="{C8107689-B30E-440F-AF48-0C99C5D2E722}" presName="text_2" presStyleLbl="node1" presStyleIdx="1" presStyleCnt="7">
        <dgm:presLayoutVars>
          <dgm:bulletEnabled val="1"/>
        </dgm:presLayoutVars>
      </dgm:prSet>
      <dgm:spPr/>
      <dgm:t>
        <a:bodyPr/>
        <a:lstStyle/>
        <a:p>
          <a:endParaRPr lang="tr-TR"/>
        </a:p>
      </dgm:t>
    </dgm:pt>
    <dgm:pt modelId="{ACE7DB7C-7568-44A1-B5C4-9BCDBA69FA06}" type="pres">
      <dgm:prSet presAssocID="{C8107689-B30E-440F-AF48-0C99C5D2E722}" presName="accent_2" presStyleCnt="0"/>
      <dgm:spPr/>
    </dgm:pt>
    <dgm:pt modelId="{3A30DFE7-76C4-406E-BAE6-8EEA3D24DDCC}" type="pres">
      <dgm:prSet presAssocID="{C8107689-B30E-440F-AF48-0C99C5D2E722}" presName="accentRepeatNode" presStyleLbl="solidFgAcc1" presStyleIdx="1" presStyleCnt="7"/>
      <dgm:spPr/>
    </dgm:pt>
    <dgm:pt modelId="{971ACD16-71E8-4639-BA90-0C4CD3629F64}" type="pres">
      <dgm:prSet presAssocID="{45AEC599-C926-4ED0-B780-16955B4D9724}" presName="text_3" presStyleLbl="node1" presStyleIdx="2" presStyleCnt="7">
        <dgm:presLayoutVars>
          <dgm:bulletEnabled val="1"/>
        </dgm:presLayoutVars>
      </dgm:prSet>
      <dgm:spPr/>
      <dgm:t>
        <a:bodyPr/>
        <a:lstStyle/>
        <a:p>
          <a:endParaRPr lang="tr-TR"/>
        </a:p>
      </dgm:t>
    </dgm:pt>
    <dgm:pt modelId="{AEE09EA0-E145-417F-8AD5-DC3A7F2D3166}" type="pres">
      <dgm:prSet presAssocID="{45AEC599-C926-4ED0-B780-16955B4D9724}" presName="accent_3" presStyleCnt="0"/>
      <dgm:spPr/>
    </dgm:pt>
    <dgm:pt modelId="{E2414053-7D8B-4619-872A-6D999806198D}" type="pres">
      <dgm:prSet presAssocID="{45AEC599-C926-4ED0-B780-16955B4D9724}" presName="accentRepeatNode" presStyleLbl="solidFgAcc1" presStyleIdx="2" presStyleCnt="7"/>
      <dgm:spPr/>
    </dgm:pt>
    <dgm:pt modelId="{12BD7D60-6AE9-44D6-B893-0B81DE1637C5}" type="pres">
      <dgm:prSet presAssocID="{CD7EFF42-B803-4E52-983B-211764E8FFEC}" presName="text_4" presStyleLbl="node1" presStyleIdx="3" presStyleCnt="7">
        <dgm:presLayoutVars>
          <dgm:bulletEnabled val="1"/>
        </dgm:presLayoutVars>
      </dgm:prSet>
      <dgm:spPr/>
      <dgm:t>
        <a:bodyPr/>
        <a:lstStyle/>
        <a:p>
          <a:endParaRPr lang="tr-TR"/>
        </a:p>
      </dgm:t>
    </dgm:pt>
    <dgm:pt modelId="{62AA04C9-EC15-42A1-84F7-EC0A9E58E0BC}" type="pres">
      <dgm:prSet presAssocID="{CD7EFF42-B803-4E52-983B-211764E8FFEC}" presName="accent_4" presStyleCnt="0"/>
      <dgm:spPr/>
    </dgm:pt>
    <dgm:pt modelId="{3406B8C9-9768-4A90-8655-9D3F637EC0ED}" type="pres">
      <dgm:prSet presAssocID="{CD7EFF42-B803-4E52-983B-211764E8FFEC}" presName="accentRepeatNode" presStyleLbl="solidFgAcc1" presStyleIdx="3" presStyleCnt="7"/>
      <dgm:spPr/>
    </dgm:pt>
    <dgm:pt modelId="{8EB476E6-8138-47FF-9F12-D45FF421A0B5}" type="pres">
      <dgm:prSet presAssocID="{A8AD6AEC-132E-43FD-B0D3-3AF16A193277}" presName="text_5" presStyleLbl="node1" presStyleIdx="4" presStyleCnt="7">
        <dgm:presLayoutVars>
          <dgm:bulletEnabled val="1"/>
        </dgm:presLayoutVars>
      </dgm:prSet>
      <dgm:spPr/>
      <dgm:t>
        <a:bodyPr/>
        <a:lstStyle/>
        <a:p>
          <a:endParaRPr lang="tr-TR"/>
        </a:p>
      </dgm:t>
    </dgm:pt>
    <dgm:pt modelId="{C642FA04-B5FB-4E3B-A34D-7581A4D6146E}" type="pres">
      <dgm:prSet presAssocID="{A8AD6AEC-132E-43FD-B0D3-3AF16A193277}" presName="accent_5" presStyleCnt="0"/>
      <dgm:spPr/>
    </dgm:pt>
    <dgm:pt modelId="{157C55AA-A1E9-4EC8-B67A-E3FC1F9BC5F9}" type="pres">
      <dgm:prSet presAssocID="{A8AD6AEC-132E-43FD-B0D3-3AF16A193277}" presName="accentRepeatNode" presStyleLbl="solidFgAcc1" presStyleIdx="4" presStyleCnt="7"/>
      <dgm:spPr/>
    </dgm:pt>
    <dgm:pt modelId="{E8E95E22-390A-46E4-8D19-ADF4EF282C5A}" type="pres">
      <dgm:prSet presAssocID="{239B6D36-1C33-4E4C-B8B8-265195DBF8D7}" presName="text_6" presStyleLbl="node1" presStyleIdx="5" presStyleCnt="7" custScaleY="133582">
        <dgm:presLayoutVars>
          <dgm:bulletEnabled val="1"/>
        </dgm:presLayoutVars>
      </dgm:prSet>
      <dgm:spPr/>
      <dgm:t>
        <a:bodyPr/>
        <a:lstStyle/>
        <a:p>
          <a:endParaRPr lang="tr-TR"/>
        </a:p>
      </dgm:t>
    </dgm:pt>
    <dgm:pt modelId="{E1E9B4BC-3570-4D92-8D2A-05888FAB90FF}" type="pres">
      <dgm:prSet presAssocID="{239B6D36-1C33-4E4C-B8B8-265195DBF8D7}" presName="accent_6" presStyleCnt="0"/>
      <dgm:spPr/>
    </dgm:pt>
    <dgm:pt modelId="{69D5C1AC-6587-46B4-8B46-0FC10311785C}" type="pres">
      <dgm:prSet presAssocID="{239B6D36-1C33-4E4C-B8B8-265195DBF8D7}" presName="accentRepeatNode" presStyleLbl="solidFgAcc1" presStyleIdx="5" presStyleCnt="7"/>
      <dgm:spPr/>
    </dgm:pt>
    <dgm:pt modelId="{0FB08274-0232-4D94-A8DF-EEE3AD0C9B18}" type="pres">
      <dgm:prSet presAssocID="{3204227F-20E2-48E3-A8E1-475F860DF5AF}" presName="text_7" presStyleLbl="node1" presStyleIdx="6" presStyleCnt="7" custScaleY="112525">
        <dgm:presLayoutVars>
          <dgm:bulletEnabled val="1"/>
        </dgm:presLayoutVars>
      </dgm:prSet>
      <dgm:spPr/>
      <dgm:t>
        <a:bodyPr/>
        <a:lstStyle/>
        <a:p>
          <a:endParaRPr lang="tr-TR"/>
        </a:p>
      </dgm:t>
    </dgm:pt>
    <dgm:pt modelId="{A76890B6-BC36-4461-9D2B-4EADADC1D257}" type="pres">
      <dgm:prSet presAssocID="{3204227F-20E2-48E3-A8E1-475F860DF5AF}" presName="accent_7" presStyleCnt="0"/>
      <dgm:spPr/>
    </dgm:pt>
    <dgm:pt modelId="{3428B536-028F-4116-919F-FB9AC3BA40F0}" type="pres">
      <dgm:prSet presAssocID="{3204227F-20E2-48E3-A8E1-475F860DF5AF}" presName="accentRepeatNode" presStyleLbl="solidFgAcc1" presStyleIdx="6" presStyleCnt="7"/>
      <dgm:spPr/>
    </dgm:pt>
  </dgm:ptLst>
  <dgm:cxnLst>
    <dgm:cxn modelId="{BA9D0946-FAD6-461D-9EAF-8F860F987FF5}" srcId="{34ECC081-6C71-43D6-870A-04BF68D500F7}" destId="{3204227F-20E2-48E3-A8E1-475F860DF5AF}" srcOrd="6" destOrd="0" parTransId="{0F4D6646-0EA9-4CD5-BB41-687735E091EA}" sibTransId="{9CE0AEF3-48C1-4FD2-AF08-07B18C2AF999}"/>
    <dgm:cxn modelId="{2F5609BB-2F78-4EDE-9D06-610637B8CD44}" type="presOf" srcId="{A8AD6AEC-132E-43FD-B0D3-3AF16A193277}" destId="{8EB476E6-8138-47FF-9F12-D45FF421A0B5}" srcOrd="0" destOrd="0" presId="urn:microsoft.com/office/officeart/2008/layout/VerticalCurvedList"/>
    <dgm:cxn modelId="{14908CCE-C833-4D71-BC59-B98DCBA793D1}" srcId="{34ECC081-6C71-43D6-870A-04BF68D500F7}" destId="{0FE580FA-7D36-48CD-B5F7-51E0B18A315D}" srcOrd="0" destOrd="0" parTransId="{EA744BD9-15D1-467C-80D7-2A43D1F39A3C}" sibTransId="{8498CB78-C54E-4FF2-8921-64592761AA74}"/>
    <dgm:cxn modelId="{2D24FDBA-7FF2-4002-94FC-605643232DFB}" type="presOf" srcId="{3204227F-20E2-48E3-A8E1-475F860DF5AF}" destId="{0FB08274-0232-4D94-A8DF-EEE3AD0C9B18}" srcOrd="0" destOrd="0" presId="urn:microsoft.com/office/officeart/2008/layout/VerticalCurvedList"/>
    <dgm:cxn modelId="{0B2F2917-5197-4C9A-9163-54F09D7EC76E}" srcId="{34ECC081-6C71-43D6-870A-04BF68D500F7}" destId="{45AEC599-C926-4ED0-B780-16955B4D9724}" srcOrd="2" destOrd="0" parTransId="{FBDC79D4-FF59-48BE-8717-802575908444}" sibTransId="{60712B1F-53BA-4191-8D5C-3E11C847CDC8}"/>
    <dgm:cxn modelId="{9FFBFC48-B5B4-4D80-BE51-311C49EE1A4E}" type="presOf" srcId="{CD7EFF42-B803-4E52-983B-211764E8FFEC}" destId="{12BD7D60-6AE9-44D6-B893-0B81DE1637C5}" srcOrd="0" destOrd="0" presId="urn:microsoft.com/office/officeart/2008/layout/VerticalCurvedList"/>
    <dgm:cxn modelId="{351A4D98-7EA7-4FB9-9914-E6209DDE8542}" type="presOf" srcId="{C8107689-B30E-440F-AF48-0C99C5D2E722}" destId="{83CD8B65-1585-4FF9-905D-691CBB98B074}" srcOrd="0" destOrd="0" presId="urn:microsoft.com/office/officeart/2008/layout/VerticalCurvedList"/>
    <dgm:cxn modelId="{7CC7C55A-F1A7-4056-99E1-5788DDD69AC8}" type="presOf" srcId="{0FE580FA-7D36-48CD-B5F7-51E0B18A315D}" destId="{DA3B160F-7E48-410E-B828-EC8BED3402A4}" srcOrd="0" destOrd="0" presId="urn:microsoft.com/office/officeart/2008/layout/VerticalCurvedList"/>
    <dgm:cxn modelId="{B5273F73-ABCF-4463-881A-FA1203C6A348}" srcId="{34ECC081-6C71-43D6-870A-04BF68D500F7}" destId="{A8AD6AEC-132E-43FD-B0D3-3AF16A193277}" srcOrd="4" destOrd="0" parTransId="{C0753FB3-CCC7-47B3-AC7B-F28FF9728BE7}" sibTransId="{9B60C58F-1A24-43DE-83BE-989B0E464D60}"/>
    <dgm:cxn modelId="{6B414AA6-5AD6-4FBF-8008-2F712E310F34}" type="presOf" srcId="{34ECC081-6C71-43D6-870A-04BF68D500F7}" destId="{4C12AB54-EC29-4141-B1F2-D916F6D89EAD}" srcOrd="0" destOrd="0" presId="urn:microsoft.com/office/officeart/2008/layout/VerticalCurvedList"/>
    <dgm:cxn modelId="{84243EB1-6F06-495F-BB98-0C3ABF9F193E}" type="presOf" srcId="{8498CB78-C54E-4FF2-8921-64592761AA74}" destId="{F4C5D9C0-C620-4517-884D-C09551D078D5}" srcOrd="0" destOrd="0" presId="urn:microsoft.com/office/officeart/2008/layout/VerticalCurvedList"/>
    <dgm:cxn modelId="{8E21DFD8-5916-4DC9-A3CF-8D77894AD7CE}" type="presOf" srcId="{45AEC599-C926-4ED0-B780-16955B4D9724}" destId="{971ACD16-71E8-4639-BA90-0C4CD3629F64}" srcOrd="0" destOrd="0" presId="urn:microsoft.com/office/officeart/2008/layout/VerticalCurvedList"/>
    <dgm:cxn modelId="{B35ED55E-F803-4EFA-B429-E3EEA28BAF6E}" type="presOf" srcId="{239B6D36-1C33-4E4C-B8B8-265195DBF8D7}" destId="{E8E95E22-390A-46E4-8D19-ADF4EF282C5A}" srcOrd="0" destOrd="0" presId="urn:microsoft.com/office/officeart/2008/layout/VerticalCurvedList"/>
    <dgm:cxn modelId="{4BFB2184-5E54-4ED8-A474-6C543F67A6A7}" srcId="{34ECC081-6C71-43D6-870A-04BF68D500F7}" destId="{239B6D36-1C33-4E4C-B8B8-265195DBF8D7}" srcOrd="5" destOrd="0" parTransId="{5A4C19D8-B6D3-4298-B14D-E18776300991}" sibTransId="{6AD489A5-1678-4DC3-A6A2-D6221C2DD760}"/>
    <dgm:cxn modelId="{156889E7-67D6-4927-B138-CEB6C9886C0B}" srcId="{34ECC081-6C71-43D6-870A-04BF68D500F7}" destId="{CD7EFF42-B803-4E52-983B-211764E8FFEC}" srcOrd="3" destOrd="0" parTransId="{7167D525-1528-499B-ABC2-729A42B42209}" sibTransId="{619D570A-7228-45D0-A2FB-0CAE9B864DB7}"/>
    <dgm:cxn modelId="{9CE0B2DF-D9C6-4892-9242-9EE8ED248AC0}" srcId="{34ECC081-6C71-43D6-870A-04BF68D500F7}" destId="{C8107689-B30E-440F-AF48-0C99C5D2E722}" srcOrd="1" destOrd="0" parTransId="{73B14E16-425B-4D50-838C-F57AED488E08}" sibTransId="{ABE1DF3D-B5B9-48BF-93F2-A92D1B5A1C7F}"/>
    <dgm:cxn modelId="{7FAEE79D-C987-4B6F-BF9F-89ECE0E1DB59}" type="presParOf" srcId="{4C12AB54-EC29-4141-B1F2-D916F6D89EAD}" destId="{859D7F1F-65CB-4CA3-BF1E-7E21599F2A98}" srcOrd="0" destOrd="0" presId="urn:microsoft.com/office/officeart/2008/layout/VerticalCurvedList"/>
    <dgm:cxn modelId="{25EEEDD4-A7D7-4512-B1A2-E667422F83CD}" type="presParOf" srcId="{859D7F1F-65CB-4CA3-BF1E-7E21599F2A98}" destId="{4A711FB2-0066-4ECC-82DF-FC95EA518FD8}" srcOrd="0" destOrd="0" presId="urn:microsoft.com/office/officeart/2008/layout/VerticalCurvedList"/>
    <dgm:cxn modelId="{93888672-3857-4CDF-9B6E-1CA4655AF696}" type="presParOf" srcId="{4A711FB2-0066-4ECC-82DF-FC95EA518FD8}" destId="{12E6E377-B5FD-4440-95E0-D03308C26789}" srcOrd="0" destOrd="0" presId="urn:microsoft.com/office/officeart/2008/layout/VerticalCurvedList"/>
    <dgm:cxn modelId="{15A8979A-A627-43A2-A8CB-A68127B66B0D}" type="presParOf" srcId="{4A711FB2-0066-4ECC-82DF-FC95EA518FD8}" destId="{F4C5D9C0-C620-4517-884D-C09551D078D5}" srcOrd="1" destOrd="0" presId="urn:microsoft.com/office/officeart/2008/layout/VerticalCurvedList"/>
    <dgm:cxn modelId="{FBFC7FB1-96DA-4359-961E-CE768FDF1580}" type="presParOf" srcId="{4A711FB2-0066-4ECC-82DF-FC95EA518FD8}" destId="{22E66A72-655F-4337-A8C9-E27B8931CA19}" srcOrd="2" destOrd="0" presId="urn:microsoft.com/office/officeart/2008/layout/VerticalCurvedList"/>
    <dgm:cxn modelId="{74013590-257C-4997-836A-467F2B377AC9}" type="presParOf" srcId="{4A711FB2-0066-4ECC-82DF-FC95EA518FD8}" destId="{F39610AE-A6C8-4C7C-9D90-FA9C5C3EBD4A}" srcOrd="3" destOrd="0" presId="urn:microsoft.com/office/officeart/2008/layout/VerticalCurvedList"/>
    <dgm:cxn modelId="{4AA7A3BF-E99E-4F7C-96A6-1DE209B9E814}" type="presParOf" srcId="{859D7F1F-65CB-4CA3-BF1E-7E21599F2A98}" destId="{DA3B160F-7E48-410E-B828-EC8BED3402A4}" srcOrd="1" destOrd="0" presId="urn:microsoft.com/office/officeart/2008/layout/VerticalCurvedList"/>
    <dgm:cxn modelId="{10F71060-21D2-4ED2-B703-4AA82A7F3FA3}" type="presParOf" srcId="{859D7F1F-65CB-4CA3-BF1E-7E21599F2A98}" destId="{BACEE47E-A58E-4D0A-AC18-1ADE573C63FF}" srcOrd="2" destOrd="0" presId="urn:microsoft.com/office/officeart/2008/layout/VerticalCurvedList"/>
    <dgm:cxn modelId="{C79F493B-96EF-4B74-A109-66B3B0C0FB54}" type="presParOf" srcId="{BACEE47E-A58E-4D0A-AC18-1ADE573C63FF}" destId="{7F5AADDC-BC22-4C19-8FB6-6873AD6FF585}" srcOrd="0" destOrd="0" presId="urn:microsoft.com/office/officeart/2008/layout/VerticalCurvedList"/>
    <dgm:cxn modelId="{C08C1CF0-0187-46EF-80E9-B3F5A0D240FC}" type="presParOf" srcId="{859D7F1F-65CB-4CA3-BF1E-7E21599F2A98}" destId="{83CD8B65-1585-4FF9-905D-691CBB98B074}" srcOrd="3" destOrd="0" presId="urn:microsoft.com/office/officeart/2008/layout/VerticalCurvedList"/>
    <dgm:cxn modelId="{6572B71D-23CE-4008-B6CB-1A122BFC2F51}" type="presParOf" srcId="{859D7F1F-65CB-4CA3-BF1E-7E21599F2A98}" destId="{ACE7DB7C-7568-44A1-B5C4-9BCDBA69FA06}" srcOrd="4" destOrd="0" presId="urn:microsoft.com/office/officeart/2008/layout/VerticalCurvedList"/>
    <dgm:cxn modelId="{7A9B961F-DCDE-4204-84DD-C658D2C6ACA2}" type="presParOf" srcId="{ACE7DB7C-7568-44A1-B5C4-9BCDBA69FA06}" destId="{3A30DFE7-76C4-406E-BAE6-8EEA3D24DDCC}" srcOrd="0" destOrd="0" presId="urn:microsoft.com/office/officeart/2008/layout/VerticalCurvedList"/>
    <dgm:cxn modelId="{18BF9301-94BE-428E-9D72-F9AA6A333F8D}" type="presParOf" srcId="{859D7F1F-65CB-4CA3-BF1E-7E21599F2A98}" destId="{971ACD16-71E8-4639-BA90-0C4CD3629F64}" srcOrd="5" destOrd="0" presId="urn:microsoft.com/office/officeart/2008/layout/VerticalCurvedList"/>
    <dgm:cxn modelId="{5BC31C1B-167D-4504-9C7B-A0959A6AB41D}" type="presParOf" srcId="{859D7F1F-65CB-4CA3-BF1E-7E21599F2A98}" destId="{AEE09EA0-E145-417F-8AD5-DC3A7F2D3166}" srcOrd="6" destOrd="0" presId="urn:microsoft.com/office/officeart/2008/layout/VerticalCurvedList"/>
    <dgm:cxn modelId="{DF344317-3CC9-476E-BFB5-30EA56967DE2}" type="presParOf" srcId="{AEE09EA0-E145-417F-8AD5-DC3A7F2D3166}" destId="{E2414053-7D8B-4619-872A-6D999806198D}" srcOrd="0" destOrd="0" presId="urn:microsoft.com/office/officeart/2008/layout/VerticalCurvedList"/>
    <dgm:cxn modelId="{8C661860-8075-4F04-8076-34A728634201}" type="presParOf" srcId="{859D7F1F-65CB-4CA3-BF1E-7E21599F2A98}" destId="{12BD7D60-6AE9-44D6-B893-0B81DE1637C5}" srcOrd="7" destOrd="0" presId="urn:microsoft.com/office/officeart/2008/layout/VerticalCurvedList"/>
    <dgm:cxn modelId="{F1CB0C21-1D58-47D6-BE0B-C5D078E7FE01}" type="presParOf" srcId="{859D7F1F-65CB-4CA3-BF1E-7E21599F2A98}" destId="{62AA04C9-EC15-42A1-84F7-EC0A9E58E0BC}" srcOrd="8" destOrd="0" presId="urn:microsoft.com/office/officeart/2008/layout/VerticalCurvedList"/>
    <dgm:cxn modelId="{675DFF46-EB4B-48A9-AA89-0A034734DA2C}" type="presParOf" srcId="{62AA04C9-EC15-42A1-84F7-EC0A9E58E0BC}" destId="{3406B8C9-9768-4A90-8655-9D3F637EC0ED}" srcOrd="0" destOrd="0" presId="urn:microsoft.com/office/officeart/2008/layout/VerticalCurvedList"/>
    <dgm:cxn modelId="{4F600182-276C-4FDC-BB3F-009E4DB75064}" type="presParOf" srcId="{859D7F1F-65CB-4CA3-BF1E-7E21599F2A98}" destId="{8EB476E6-8138-47FF-9F12-D45FF421A0B5}" srcOrd="9" destOrd="0" presId="urn:microsoft.com/office/officeart/2008/layout/VerticalCurvedList"/>
    <dgm:cxn modelId="{5256B310-5AAE-4976-B003-16B9EAFE2ED2}" type="presParOf" srcId="{859D7F1F-65CB-4CA3-BF1E-7E21599F2A98}" destId="{C642FA04-B5FB-4E3B-A34D-7581A4D6146E}" srcOrd="10" destOrd="0" presId="urn:microsoft.com/office/officeart/2008/layout/VerticalCurvedList"/>
    <dgm:cxn modelId="{58F17FE6-9AA8-469C-AE85-F26C241DDF38}" type="presParOf" srcId="{C642FA04-B5FB-4E3B-A34D-7581A4D6146E}" destId="{157C55AA-A1E9-4EC8-B67A-E3FC1F9BC5F9}" srcOrd="0" destOrd="0" presId="urn:microsoft.com/office/officeart/2008/layout/VerticalCurvedList"/>
    <dgm:cxn modelId="{0A1E59AE-FC9E-4364-9984-647A4CAAAFDC}" type="presParOf" srcId="{859D7F1F-65CB-4CA3-BF1E-7E21599F2A98}" destId="{E8E95E22-390A-46E4-8D19-ADF4EF282C5A}" srcOrd="11" destOrd="0" presId="urn:microsoft.com/office/officeart/2008/layout/VerticalCurvedList"/>
    <dgm:cxn modelId="{93384242-8AA2-4587-9320-B0230EBDF09C}" type="presParOf" srcId="{859D7F1F-65CB-4CA3-BF1E-7E21599F2A98}" destId="{E1E9B4BC-3570-4D92-8D2A-05888FAB90FF}" srcOrd="12" destOrd="0" presId="urn:microsoft.com/office/officeart/2008/layout/VerticalCurvedList"/>
    <dgm:cxn modelId="{0F8942D1-8EC4-45A4-AFD3-24B710C313A7}" type="presParOf" srcId="{E1E9B4BC-3570-4D92-8D2A-05888FAB90FF}" destId="{69D5C1AC-6587-46B4-8B46-0FC10311785C}" srcOrd="0" destOrd="0" presId="urn:microsoft.com/office/officeart/2008/layout/VerticalCurvedList"/>
    <dgm:cxn modelId="{D469DC34-9CE4-4591-876F-C24B579228FF}" type="presParOf" srcId="{859D7F1F-65CB-4CA3-BF1E-7E21599F2A98}" destId="{0FB08274-0232-4D94-A8DF-EEE3AD0C9B18}" srcOrd="13" destOrd="0" presId="urn:microsoft.com/office/officeart/2008/layout/VerticalCurvedList"/>
    <dgm:cxn modelId="{CD8FD909-4BB5-4CD1-8DCF-4ACBDBC545A3}" type="presParOf" srcId="{859D7F1F-65CB-4CA3-BF1E-7E21599F2A98}" destId="{A76890B6-BC36-4461-9D2B-4EADADC1D257}" srcOrd="14" destOrd="0" presId="urn:microsoft.com/office/officeart/2008/layout/VerticalCurvedList"/>
    <dgm:cxn modelId="{DFB0075A-C41E-4939-80FB-CF08350538CD}" type="presParOf" srcId="{A76890B6-BC36-4461-9D2B-4EADADC1D257}" destId="{3428B536-028F-4116-919F-FB9AC3BA40F0}"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77025D8-36C9-4299-BDC7-F5DA4B32898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tr-TR"/>
        </a:p>
      </dgm:t>
    </dgm:pt>
    <dgm:pt modelId="{BE906C23-AF5F-4934-A48B-9C5A046BD74E}">
      <dgm:prSet phldrT="[Metin]"/>
      <dgm:spPr/>
      <dgm:t>
        <a:bodyPr/>
        <a:lstStyle/>
        <a:p>
          <a:r>
            <a:rPr lang="tr-TR" dirty="0" smtClean="0"/>
            <a:t>Üniversite eğitiminize devam ederken herhangi bir iş tecrübeniz oldu mu?</a:t>
          </a:r>
          <a:endParaRPr lang="tr-TR" dirty="0"/>
        </a:p>
      </dgm:t>
    </dgm:pt>
    <dgm:pt modelId="{22CD981C-A465-42FA-ACE6-2C8C3D87B3CC}" type="parTrans" cxnId="{F1E7EA8C-8F8B-44B8-8CCE-46EB5F56BDA0}">
      <dgm:prSet/>
      <dgm:spPr/>
      <dgm:t>
        <a:bodyPr/>
        <a:lstStyle/>
        <a:p>
          <a:endParaRPr lang="tr-TR"/>
        </a:p>
      </dgm:t>
    </dgm:pt>
    <dgm:pt modelId="{E4C23D83-9AE1-4E3C-88A4-9E3C013CE743}" type="sibTrans" cxnId="{F1E7EA8C-8F8B-44B8-8CCE-46EB5F56BDA0}">
      <dgm:prSet/>
      <dgm:spPr/>
      <dgm:t>
        <a:bodyPr/>
        <a:lstStyle/>
        <a:p>
          <a:endParaRPr lang="tr-TR"/>
        </a:p>
      </dgm:t>
    </dgm:pt>
    <dgm:pt modelId="{ECFA165E-79C8-4291-A6D8-FFB4B45465C3}">
      <dgm:prSet phldrT="[Metin]"/>
      <dgm:spPr/>
      <dgm:t>
        <a:bodyPr/>
        <a:lstStyle/>
        <a:p>
          <a:r>
            <a:rPr lang="tr-TR" dirty="0" smtClean="0"/>
            <a:t>Mezun olduğunuz bölümü neden seçtiniz?</a:t>
          </a:r>
          <a:endParaRPr lang="tr-TR" dirty="0"/>
        </a:p>
      </dgm:t>
    </dgm:pt>
    <dgm:pt modelId="{46B59801-4323-4D07-B08F-1A9FACBEC131}" type="parTrans" cxnId="{E5DDE8D7-7330-4532-A11C-A4E4FC91D7B7}">
      <dgm:prSet/>
      <dgm:spPr/>
      <dgm:t>
        <a:bodyPr/>
        <a:lstStyle/>
        <a:p>
          <a:endParaRPr lang="tr-TR"/>
        </a:p>
      </dgm:t>
    </dgm:pt>
    <dgm:pt modelId="{4AC59646-C4A7-49BF-829E-91B7D9D057E9}" type="sibTrans" cxnId="{E5DDE8D7-7330-4532-A11C-A4E4FC91D7B7}">
      <dgm:prSet/>
      <dgm:spPr/>
      <dgm:t>
        <a:bodyPr/>
        <a:lstStyle/>
        <a:p>
          <a:endParaRPr lang="tr-TR"/>
        </a:p>
      </dgm:t>
    </dgm:pt>
    <dgm:pt modelId="{3028DF74-7B61-405F-9F12-347A9E546409}">
      <dgm:prSet phldrT="[Metin]"/>
      <dgm:spPr/>
      <dgm:t>
        <a:bodyPr/>
        <a:lstStyle/>
        <a:p>
          <a:r>
            <a:rPr lang="tr-TR" dirty="0" smtClean="0"/>
            <a:t>Üniversitede katıldığınız sosyal aktiviteler nelerdir?</a:t>
          </a:r>
          <a:endParaRPr lang="tr-TR" dirty="0"/>
        </a:p>
      </dgm:t>
    </dgm:pt>
    <dgm:pt modelId="{9F64A86A-9D82-43D7-8F0C-28331314C57B}" type="parTrans" cxnId="{0B781698-82C7-4665-B65B-DFA43C285067}">
      <dgm:prSet/>
      <dgm:spPr/>
      <dgm:t>
        <a:bodyPr/>
        <a:lstStyle/>
        <a:p>
          <a:endParaRPr lang="tr-TR"/>
        </a:p>
      </dgm:t>
    </dgm:pt>
    <dgm:pt modelId="{815DB066-41CB-4AFB-8D95-6EDEEC3FD515}" type="sibTrans" cxnId="{0B781698-82C7-4665-B65B-DFA43C285067}">
      <dgm:prSet/>
      <dgm:spPr/>
      <dgm:t>
        <a:bodyPr/>
        <a:lstStyle/>
        <a:p>
          <a:endParaRPr lang="tr-TR"/>
        </a:p>
      </dgm:t>
    </dgm:pt>
    <dgm:pt modelId="{51296722-2373-4F14-A3AC-336B6F9D5966}">
      <dgm:prSet phldrT="[Metin]"/>
      <dgm:spPr/>
      <dgm:t>
        <a:bodyPr/>
        <a:lstStyle/>
        <a:p>
          <a:r>
            <a:rPr lang="tr-TR" dirty="0" smtClean="0"/>
            <a:t>Mesleki eğitimin size neler kazandırdığını düşünüyorsunuz?</a:t>
          </a:r>
          <a:endParaRPr lang="tr-TR" dirty="0"/>
        </a:p>
      </dgm:t>
    </dgm:pt>
    <dgm:pt modelId="{76C77A2F-6D07-4424-BBBD-9CF682F29314}" type="parTrans" cxnId="{D78274B9-B1BC-4FF9-A80D-61D1BC5A9846}">
      <dgm:prSet/>
      <dgm:spPr/>
      <dgm:t>
        <a:bodyPr/>
        <a:lstStyle/>
        <a:p>
          <a:endParaRPr lang="tr-TR"/>
        </a:p>
      </dgm:t>
    </dgm:pt>
    <dgm:pt modelId="{EF3E350C-C32B-4FC1-9A21-3F0D2A8A5969}" type="sibTrans" cxnId="{D78274B9-B1BC-4FF9-A80D-61D1BC5A9846}">
      <dgm:prSet/>
      <dgm:spPr/>
      <dgm:t>
        <a:bodyPr/>
        <a:lstStyle/>
        <a:p>
          <a:endParaRPr lang="tr-TR"/>
        </a:p>
      </dgm:t>
    </dgm:pt>
    <dgm:pt modelId="{9D57F6ED-193D-4075-A080-ECECCDF30647}">
      <dgm:prSet phldrT="[Metin]"/>
      <dgm:spPr/>
      <dgm:t>
        <a:bodyPr/>
        <a:lstStyle/>
        <a:p>
          <a:r>
            <a:rPr lang="tr-TR" dirty="0" smtClean="0"/>
            <a:t>Hobileriniz nelerdir?</a:t>
          </a:r>
          <a:endParaRPr lang="tr-TR" dirty="0"/>
        </a:p>
      </dgm:t>
    </dgm:pt>
    <dgm:pt modelId="{0EA23EB1-9F17-48D0-9153-11BA313C70A1}" type="parTrans" cxnId="{AA06B80E-D52D-4B47-8558-3393D9BFCA28}">
      <dgm:prSet/>
      <dgm:spPr/>
      <dgm:t>
        <a:bodyPr/>
        <a:lstStyle/>
        <a:p>
          <a:endParaRPr lang="tr-TR"/>
        </a:p>
      </dgm:t>
    </dgm:pt>
    <dgm:pt modelId="{7FACBFCE-81D5-4CF5-AFB2-ED06F35A043A}" type="sibTrans" cxnId="{AA06B80E-D52D-4B47-8558-3393D9BFCA28}">
      <dgm:prSet/>
      <dgm:spPr/>
      <dgm:t>
        <a:bodyPr/>
        <a:lstStyle/>
        <a:p>
          <a:endParaRPr lang="tr-TR"/>
        </a:p>
      </dgm:t>
    </dgm:pt>
    <dgm:pt modelId="{B36DDADD-349A-46B3-A516-E1A13CA878CE}">
      <dgm:prSet/>
      <dgm:spPr/>
      <dgm:t>
        <a:bodyPr/>
        <a:lstStyle/>
        <a:p>
          <a:r>
            <a:rPr lang="tr-TR" dirty="0" smtClean="0"/>
            <a:t>Bitirme dereceniz ve en çok ilgi duyduğunuz dersler nelerdir?</a:t>
          </a:r>
          <a:endParaRPr lang="tr-TR" dirty="0"/>
        </a:p>
      </dgm:t>
    </dgm:pt>
    <dgm:pt modelId="{98B21938-BC61-43E1-865B-1A4463B640E0}" type="parTrans" cxnId="{8EA87501-AF5C-4C3A-89B2-7172F32C6913}">
      <dgm:prSet/>
      <dgm:spPr/>
      <dgm:t>
        <a:bodyPr/>
        <a:lstStyle/>
        <a:p>
          <a:endParaRPr lang="tr-TR"/>
        </a:p>
      </dgm:t>
    </dgm:pt>
    <dgm:pt modelId="{5D0CEFAA-79A1-4407-A0A6-64BF55B5FCE4}" type="sibTrans" cxnId="{8EA87501-AF5C-4C3A-89B2-7172F32C6913}">
      <dgm:prSet/>
      <dgm:spPr/>
      <dgm:t>
        <a:bodyPr/>
        <a:lstStyle/>
        <a:p>
          <a:endParaRPr lang="tr-TR"/>
        </a:p>
      </dgm:t>
    </dgm:pt>
    <dgm:pt modelId="{AC94B9FB-F551-4259-9F4D-4BD34BD31BB9}">
      <dgm:prSet/>
      <dgm:spPr/>
      <dgm:t>
        <a:bodyPr/>
        <a:lstStyle/>
        <a:p>
          <a:r>
            <a:rPr lang="tr-TR" dirty="0" smtClean="0"/>
            <a:t>Üst öğrenime devam etmeyi düşünüyor musunuz?</a:t>
          </a:r>
          <a:endParaRPr lang="tr-TR" dirty="0"/>
        </a:p>
      </dgm:t>
    </dgm:pt>
    <dgm:pt modelId="{BB956B46-9846-4221-9543-ED25E9DC8835}" type="parTrans" cxnId="{A2FD3535-B1A5-46D0-BB93-7AC9F9D9B1CE}">
      <dgm:prSet/>
      <dgm:spPr/>
      <dgm:t>
        <a:bodyPr/>
        <a:lstStyle/>
        <a:p>
          <a:endParaRPr lang="tr-TR"/>
        </a:p>
      </dgm:t>
    </dgm:pt>
    <dgm:pt modelId="{61734912-8879-4F70-8DE1-96ABAD1276E7}" type="sibTrans" cxnId="{A2FD3535-B1A5-46D0-BB93-7AC9F9D9B1CE}">
      <dgm:prSet/>
      <dgm:spPr/>
      <dgm:t>
        <a:bodyPr/>
        <a:lstStyle/>
        <a:p>
          <a:endParaRPr lang="tr-TR"/>
        </a:p>
      </dgm:t>
    </dgm:pt>
    <dgm:pt modelId="{FFADDFC9-163A-4DD8-A12B-52D6ECE034CA}">
      <dgm:prSet/>
      <dgm:spPr/>
      <dgm:t>
        <a:bodyPr/>
        <a:lstStyle/>
        <a:p>
          <a:r>
            <a:rPr lang="tr-TR" dirty="0" smtClean="0"/>
            <a:t>Mesleğinizle ilgili son gelişmeler nelerdir?</a:t>
          </a:r>
          <a:endParaRPr lang="tr-TR" dirty="0"/>
        </a:p>
      </dgm:t>
    </dgm:pt>
    <dgm:pt modelId="{1CCC5086-5CAE-4DD8-B335-C619DEA6FEFE}" type="parTrans" cxnId="{AD19C85A-FB65-40C3-BBA3-156962D3AA7E}">
      <dgm:prSet/>
      <dgm:spPr/>
      <dgm:t>
        <a:bodyPr/>
        <a:lstStyle/>
        <a:p>
          <a:endParaRPr lang="tr-TR"/>
        </a:p>
      </dgm:t>
    </dgm:pt>
    <dgm:pt modelId="{19FAFFF1-9392-4791-AE93-C46E1302945F}" type="sibTrans" cxnId="{AD19C85A-FB65-40C3-BBA3-156962D3AA7E}">
      <dgm:prSet/>
      <dgm:spPr/>
      <dgm:t>
        <a:bodyPr/>
        <a:lstStyle/>
        <a:p>
          <a:endParaRPr lang="tr-TR"/>
        </a:p>
      </dgm:t>
    </dgm:pt>
    <dgm:pt modelId="{8A0EC966-9DF5-465B-9EDC-E3647EC11B1C}" type="pres">
      <dgm:prSet presAssocID="{777025D8-36C9-4299-BDC7-F5DA4B328988}" presName="cycle" presStyleCnt="0">
        <dgm:presLayoutVars>
          <dgm:dir/>
          <dgm:resizeHandles val="exact"/>
        </dgm:presLayoutVars>
      </dgm:prSet>
      <dgm:spPr/>
      <dgm:t>
        <a:bodyPr/>
        <a:lstStyle/>
        <a:p>
          <a:endParaRPr lang="tr-TR"/>
        </a:p>
      </dgm:t>
    </dgm:pt>
    <dgm:pt modelId="{C064432B-CA81-45D8-855F-38D786298978}" type="pres">
      <dgm:prSet presAssocID="{BE906C23-AF5F-4934-A48B-9C5A046BD74E}" presName="node" presStyleLbl="node1" presStyleIdx="0" presStyleCnt="8" custScaleX="356058">
        <dgm:presLayoutVars>
          <dgm:bulletEnabled val="1"/>
        </dgm:presLayoutVars>
      </dgm:prSet>
      <dgm:spPr/>
      <dgm:t>
        <a:bodyPr/>
        <a:lstStyle/>
        <a:p>
          <a:endParaRPr lang="tr-TR"/>
        </a:p>
      </dgm:t>
    </dgm:pt>
    <dgm:pt modelId="{0513C371-D182-4533-A4E0-6D07DD4F8452}" type="pres">
      <dgm:prSet presAssocID="{BE906C23-AF5F-4934-A48B-9C5A046BD74E}" presName="spNode" presStyleCnt="0"/>
      <dgm:spPr/>
    </dgm:pt>
    <dgm:pt modelId="{C768A85B-2F50-4B55-B985-30881014E72A}" type="pres">
      <dgm:prSet presAssocID="{E4C23D83-9AE1-4E3C-88A4-9E3C013CE743}" presName="sibTrans" presStyleLbl="sibTrans1D1" presStyleIdx="0" presStyleCnt="8"/>
      <dgm:spPr/>
      <dgm:t>
        <a:bodyPr/>
        <a:lstStyle/>
        <a:p>
          <a:endParaRPr lang="tr-TR"/>
        </a:p>
      </dgm:t>
    </dgm:pt>
    <dgm:pt modelId="{1F535267-6071-4FB8-BDED-AA538B2BB7C7}" type="pres">
      <dgm:prSet presAssocID="{ECFA165E-79C8-4291-A6D8-FFB4B45465C3}" presName="node" presStyleLbl="node1" presStyleIdx="1" presStyleCnt="8" custScaleX="259601">
        <dgm:presLayoutVars>
          <dgm:bulletEnabled val="1"/>
        </dgm:presLayoutVars>
      </dgm:prSet>
      <dgm:spPr/>
      <dgm:t>
        <a:bodyPr/>
        <a:lstStyle/>
        <a:p>
          <a:endParaRPr lang="tr-TR"/>
        </a:p>
      </dgm:t>
    </dgm:pt>
    <dgm:pt modelId="{8D1CA652-AF16-43D9-8C85-139A77E01C3B}" type="pres">
      <dgm:prSet presAssocID="{ECFA165E-79C8-4291-A6D8-FFB4B45465C3}" presName="spNode" presStyleCnt="0"/>
      <dgm:spPr/>
    </dgm:pt>
    <dgm:pt modelId="{C808B1A8-11DF-4523-A65B-BBBC3225C409}" type="pres">
      <dgm:prSet presAssocID="{4AC59646-C4A7-49BF-829E-91B7D9D057E9}" presName="sibTrans" presStyleLbl="sibTrans1D1" presStyleIdx="1" presStyleCnt="8"/>
      <dgm:spPr/>
      <dgm:t>
        <a:bodyPr/>
        <a:lstStyle/>
        <a:p>
          <a:endParaRPr lang="tr-TR"/>
        </a:p>
      </dgm:t>
    </dgm:pt>
    <dgm:pt modelId="{0C5744D3-697E-4BDD-91AB-B9003D2EF4BD}" type="pres">
      <dgm:prSet presAssocID="{3028DF74-7B61-405F-9F12-347A9E546409}" presName="node" presStyleLbl="node1" presStyleIdx="2" presStyleCnt="8" custScaleX="279992">
        <dgm:presLayoutVars>
          <dgm:bulletEnabled val="1"/>
        </dgm:presLayoutVars>
      </dgm:prSet>
      <dgm:spPr/>
      <dgm:t>
        <a:bodyPr/>
        <a:lstStyle/>
        <a:p>
          <a:endParaRPr lang="tr-TR"/>
        </a:p>
      </dgm:t>
    </dgm:pt>
    <dgm:pt modelId="{E3C19937-BE5A-4A93-8AA6-0FCFC371EC6A}" type="pres">
      <dgm:prSet presAssocID="{3028DF74-7B61-405F-9F12-347A9E546409}" presName="spNode" presStyleCnt="0"/>
      <dgm:spPr/>
    </dgm:pt>
    <dgm:pt modelId="{45985F05-B58B-49B0-9198-75E11CD1291B}" type="pres">
      <dgm:prSet presAssocID="{815DB066-41CB-4AFB-8D95-6EDEEC3FD515}" presName="sibTrans" presStyleLbl="sibTrans1D1" presStyleIdx="2" presStyleCnt="8"/>
      <dgm:spPr/>
      <dgm:t>
        <a:bodyPr/>
        <a:lstStyle/>
        <a:p>
          <a:endParaRPr lang="tr-TR"/>
        </a:p>
      </dgm:t>
    </dgm:pt>
    <dgm:pt modelId="{4B6A1FF1-5A3D-45AC-8554-F39A136125C1}" type="pres">
      <dgm:prSet presAssocID="{B36DDADD-349A-46B3-A516-E1A13CA878CE}" presName="node" presStyleLbl="node1" presStyleIdx="3" presStyleCnt="8" custScaleX="252328">
        <dgm:presLayoutVars>
          <dgm:bulletEnabled val="1"/>
        </dgm:presLayoutVars>
      </dgm:prSet>
      <dgm:spPr/>
      <dgm:t>
        <a:bodyPr/>
        <a:lstStyle/>
        <a:p>
          <a:endParaRPr lang="tr-TR"/>
        </a:p>
      </dgm:t>
    </dgm:pt>
    <dgm:pt modelId="{2D47009E-3742-4F1B-964D-8B160A6EFE90}" type="pres">
      <dgm:prSet presAssocID="{B36DDADD-349A-46B3-A516-E1A13CA878CE}" presName="spNode" presStyleCnt="0"/>
      <dgm:spPr/>
    </dgm:pt>
    <dgm:pt modelId="{2B30564A-E68B-4B9E-90DF-3565FC27AD01}" type="pres">
      <dgm:prSet presAssocID="{5D0CEFAA-79A1-4407-A0A6-64BF55B5FCE4}" presName="sibTrans" presStyleLbl="sibTrans1D1" presStyleIdx="3" presStyleCnt="8"/>
      <dgm:spPr/>
      <dgm:t>
        <a:bodyPr/>
        <a:lstStyle/>
        <a:p>
          <a:endParaRPr lang="tr-TR"/>
        </a:p>
      </dgm:t>
    </dgm:pt>
    <dgm:pt modelId="{612476F8-931C-4785-82D8-FD705AD15388}" type="pres">
      <dgm:prSet presAssocID="{FFADDFC9-163A-4DD8-A12B-52D6ECE034CA}" presName="node" presStyleLbl="node1" presStyleIdx="4" presStyleCnt="8" custScaleX="271209">
        <dgm:presLayoutVars>
          <dgm:bulletEnabled val="1"/>
        </dgm:presLayoutVars>
      </dgm:prSet>
      <dgm:spPr/>
      <dgm:t>
        <a:bodyPr/>
        <a:lstStyle/>
        <a:p>
          <a:endParaRPr lang="tr-TR"/>
        </a:p>
      </dgm:t>
    </dgm:pt>
    <dgm:pt modelId="{3DB6D032-61FA-4162-993D-3788C15F76C9}" type="pres">
      <dgm:prSet presAssocID="{FFADDFC9-163A-4DD8-A12B-52D6ECE034CA}" presName="spNode" presStyleCnt="0"/>
      <dgm:spPr/>
    </dgm:pt>
    <dgm:pt modelId="{1BDC532E-0874-4DDD-9EF3-1CE3453F3423}" type="pres">
      <dgm:prSet presAssocID="{19FAFFF1-9392-4791-AE93-C46E1302945F}" presName="sibTrans" presStyleLbl="sibTrans1D1" presStyleIdx="4" presStyleCnt="8"/>
      <dgm:spPr/>
      <dgm:t>
        <a:bodyPr/>
        <a:lstStyle/>
        <a:p>
          <a:endParaRPr lang="tr-TR"/>
        </a:p>
      </dgm:t>
    </dgm:pt>
    <dgm:pt modelId="{E046A478-DB08-419E-96EA-F14B8F5AD676}" type="pres">
      <dgm:prSet presAssocID="{AC94B9FB-F551-4259-9F4D-4BD34BD31BB9}" presName="node" presStyleLbl="node1" presStyleIdx="5" presStyleCnt="8" custScaleX="285444">
        <dgm:presLayoutVars>
          <dgm:bulletEnabled val="1"/>
        </dgm:presLayoutVars>
      </dgm:prSet>
      <dgm:spPr/>
      <dgm:t>
        <a:bodyPr/>
        <a:lstStyle/>
        <a:p>
          <a:endParaRPr lang="tr-TR"/>
        </a:p>
      </dgm:t>
    </dgm:pt>
    <dgm:pt modelId="{5A693D4D-5DBC-430D-9AD5-E1C2F1EAABA9}" type="pres">
      <dgm:prSet presAssocID="{AC94B9FB-F551-4259-9F4D-4BD34BD31BB9}" presName="spNode" presStyleCnt="0"/>
      <dgm:spPr/>
    </dgm:pt>
    <dgm:pt modelId="{E1F42691-6F43-493A-8A4D-9198E2C97632}" type="pres">
      <dgm:prSet presAssocID="{61734912-8879-4F70-8DE1-96ABAD1276E7}" presName="sibTrans" presStyleLbl="sibTrans1D1" presStyleIdx="5" presStyleCnt="8"/>
      <dgm:spPr/>
      <dgm:t>
        <a:bodyPr/>
        <a:lstStyle/>
        <a:p>
          <a:endParaRPr lang="tr-TR"/>
        </a:p>
      </dgm:t>
    </dgm:pt>
    <dgm:pt modelId="{0636C2DE-3B52-4F61-9CB3-300E7C516ED0}" type="pres">
      <dgm:prSet presAssocID="{51296722-2373-4F14-A3AC-336B6F9D5966}" presName="node" presStyleLbl="node1" presStyleIdx="6" presStyleCnt="8" custScaleX="270737">
        <dgm:presLayoutVars>
          <dgm:bulletEnabled val="1"/>
        </dgm:presLayoutVars>
      </dgm:prSet>
      <dgm:spPr/>
      <dgm:t>
        <a:bodyPr/>
        <a:lstStyle/>
        <a:p>
          <a:endParaRPr lang="tr-TR"/>
        </a:p>
      </dgm:t>
    </dgm:pt>
    <dgm:pt modelId="{0417D936-DB91-4FA6-A115-334B1E2494C1}" type="pres">
      <dgm:prSet presAssocID="{51296722-2373-4F14-A3AC-336B6F9D5966}" presName="spNode" presStyleCnt="0"/>
      <dgm:spPr/>
    </dgm:pt>
    <dgm:pt modelId="{BC798967-14FD-49A1-ABE8-B6BCB6517CFB}" type="pres">
      <dgm:prSet presAssocID="{EF3E350C-C32B-4FC1-9A21-3F0D2A8A5969}" presName="sibTrans" presStyleLbl="sibTrans1D1" presStyleIdx="6" presStyleCnt="8"/>
      <dgm:spPr/>
      <dgm:t>
        <a:bodyPr/>
        <a:lstStyle/>
        <a:p>
          <a:endParaRPr lang="tr-TR"/>
        </a:p>
      </dgm:t>
    </dgm:pt>
    <dgm:pt modelId="{4F9C1F24-55E1-4F51-B7D8-CC6F668B65D9}" type="pres">
      <dgm:prSet presAssocID="{9D57F6ED-193D-4075-A080-ECECCDF30647}" presName="node" presStyleLbl="node1" presStyleIdx="7" presStyleCnt="8" custScaleX="291728">
        <dgm:presLayoutVars>
          <dgm:bulletEnabled val="1"/>
        </dgm:presLayoutVars>
      </dgm:prSet>
      <dgm:spPr/>
      <dgm:t>
        <a:bodyPr/>
        <a:lstStyle/>
        <a:p>
          <a:endParaRPr lang="tr-TR"/>
        </a:p>
      </dgm:t>
    </dgm:pt>
    <dgm:pt modelId="{C84517A4-2954-4C41-9A98-2C069E287A31}" type="pres">
      <dgm:prSet presAssocID="{9D57F6ED-193D-4075-A080-ECECCDF30647}" presName="spNode" presStyleCnt="0"/>
      <dgm:spPr/>
    </dgm:pt>
    <dgm:pt modelId="{F7C6E109-FA5F-42A5-996A-369CD28C7A08}" type="pres">
      <dgm:prSet presAssocID="{7FACBFCE-81D5-4CF5-AFB2-ED06F35A043A}" presName="sibTrans" presStyleLbl="sibTrans1D1" presStyleIdx="7" presStyleCnt="8"/>
      <dgm:spPr/>
      <dgm:t>
        <a:bodyPr/>
        <a:lstStyle/>
        <a:p>
          <a:endParaRPr lang="tr-TR"/>
        </a:p>
      </dgm:t>
    </dgm:pt>
  </dgm:ptLst>
  <dgm:cxnLst>
    <dgm:cxn modelId="{5A8767AE-5056-40CC-9332-F0C358467497}" type="presOf" srcId="{815DB066-41CB-4AFB-8D95-6EDEEC3FD515}" destId="{45985F05-B58B-49B0-9198-75E11CD1291B}" srcOrd="0" destOrd="0" presId="urn:microsoft.com/office/officeart/2005/8/layout/cycle6"/>
    <dgm:cxn modelId="{9A852F0C-FAF6-4745-ABB7-C8FBE1575585}" type="presOf" srcId="{E4C23D83-9AE1-4E3C-88A4-9E3C013CE743}" destId="{C768A85B-2F50-4B55-B985-30881014E72A}" srcOrd="0" destOrd="0" presId="urn:microsoft.com/office/officeart/2005/8/layout/cycle6"/>
    <dgm:cxn modelId="{4E957DF2-719B-47B5-939F-18EB13CE481B}" type="presOf" srcId="{777025D8-36C9-4299-BDC7-F5DA4B328988}" destId="{8A0EC966-9DF5-465B-9EDC-E3647EC11B1C}" srcOrd="0" destOrd="0" presId="urn:microsoft.com/office/officeart/2005/8/layout/cycle6"/>
    <dgm:cxn modelId="{4C873441-CF7B-44C7-9688-98029AA6AC06}" type="presOf" srcId="{5D0CEFAA-79A1-4407-A0A6-64BF55B5FCE4}" destId="{2B30564A-E68B-4B9E-90DF-3565FC27AD01}" srcOrd="0" destOrd="0" presId="urn:microsoft.com/office/officeart/2005/8/layout/cycle6"/>
    <dgm:cxn modelId="{A46F5CC9-CB14-49D8-ABAA-D61201AEAEBF}" type="presOf" srcId="{61734912-8879-4F70-8DE1-96ABAD1276E7}" destId="{E1F42691-6F43-493A-8A4D-9198E2C97632}" srcOrd="0" destOrd="0" presId="urn:microsoft.com/office/officeart/2005/8/layout/cycle6"/>
    <dgm:cxn modelId="{2D464699-919D-44F0-B7A0-4CB148392F41}" type="presOf" srcId="{19FAFFF1-9392-4791-AE93-C46E1302945F}" destId="{1BDC532E-0874-4DDD-9EF3-1CE3453F3423}" srcOrd="0" destOrd="0" presId="urn:microsoft.com/office/officeart/2005/8/layout/cycle6"/>
    <dgm:cxn modelId="{F1E7EA8C-8F8B-44B8-8CCE-46EB5F56BDA0}" srcId="{777025D8-36C9-4299-BDC7-F5DA4B328988}" destId="{BE906C23-AF5F-4934-A48B-9C5A046BD74E}" srcOrd="0" destOrd="0" parTransId="{22CD981C-A465-42FA-ACE6-2C8C3D87B3CC}" sibTransId="{E4C23D83-9AE1-4E3C-88A4-9E3C013CE743}"/>
    <dgm:cxn modelId="{1A50CC0E-9547-48BC-9AB0-26EEAFFA6FC6}" type="presOf" srcId="{9D57F6ED-193D-4075-A080-ECECCDF30647}" destId="{4F9C1F24-55E1-4F51-B7D8-CC6F668B65D9}" srcOrd="0" destOrd="0" presId="urn:microsoft.com/office/officeart/2005/8/layout/cycle6"/>
    <dgm:cxn modelId="{5E2DEAD3-E9DB-4759-9B9D-9607BF475B7A}" type="presOf" srcId="{AC94B9FB-F551-4259-9F4D-4BD34BD31BB9}" destId="{E046A478-DB08-419E-96EA-F14B8F5AD676}" srcOrd="0" destOrd="0" presId="urn:microsoft.com/office/officeart/2005/8/layout/cycle6"/>
    <dgm:cxn modelId="{D835F520-5018-4DD5-A858-B6FB6D8B11A1}" type="presOf" srcId="{ECFA165E-79C8-4291-A6D8-FFB4B45465C3}" destId="{1F535267-6071-4FB8-BDED-AA538B2BB7C7}" srcOrd="0" destOrd="0" presId="urn:microsoft.com/office/officeart/2005/8/layout/cycle6"/>
    <dgm:cxn modelId="{976DE231-EEA8-442B-BFFB-0FC252E3DA46}" type="presOf" srcId="{BE906C23-AF5F-4934-A48B-9C5A046BD74E}" destId="{C064432B-CA81-45D8-855F-38D786298978}" srcOrd="0" destOrd="0" presId="urn:microsoft.com/office/officeart/2005/8/layout/cycle6"/>
    <dgm:cxn modelId="{0B781698-82C7-4665-B65B-DFA43C285067}" srcId="{777025D8-36C9-4299-BDC7-F5DA4B328988}" destId="{3028DF74-7B61-405F-9F12-347A9E546409}" srcOrd="2" destOrd="0" parTransId="{9F64A86A-9D82-43D7-8F0C-28331314C57B}" sibTransId="{815DB066-41CB-4AFB-8D95-6EDEEC3FD515}"/>
    <dgm:cxn modelId="{9FD81892-DB61-4D76-8456-DC65E4CEF84B}" type="presOf" srcId="{3028DF74-7B61-405F-9F12-347A9E546409}" destId="{0C5744D3-697E-4BDD-91AB-B9003D2EF4BD}" srcOrd="0" destOrd="0" presId="urn:microsoft.com/office/officeart/2005/8/layout/cycle6"/>
    <dgm:cxn modelId="{950FD206-80BD-4D82-9B07-56523E7954CA}" type="presOf" srcId="{EF3E350C-C32B-4FC1-9A21-3F0D2A8A5969}" destId="{BC798967-14FD-49A1-ABE8-B6BCB6517CFB}" srcOrd="0" destOrd="0" presId="urn:microsoft.com/office/officeart/2005/8/layout/cycle6"/>
    <dgm:cxn modelId="{D757B8CD-44E2-4800-AE1B-1C84A2E4DE10}" type="presOf" srcId="{7FACBFCE-81D5-4CF5-AFB2-ED06F35A043A}" destId="{F7C6E109-FA5F-42A5-996A-369CD28C7A08}" srcOrd="0" destOrd="0" presId="urn:microsoft.com/office/officeart/2005/8/layout/cycle6"/>
    <dgm:cxn modelId="{AA06B80E-D52D-4B47-8558-3393D9BFCA28}" srcId="{777025D8-36C9-4299-BDC7-F5DA4B328988}" destId="{9D57F6ED-193D-4075-A080-ECECCDF30647}" srcOrd="7" destOrd="0" parTransId="{0EA23EB1-9F17-48D0-9153-11BA313C70A1}" sibTransId="{7FACBFCE-81D5-4CF5-AFB2-ED06F35A043A}"/>
    <dgm:cxn modelId="{AD19C85A-FB65-40C3-BBA3-156962D3AA7E}" srcId="{777025D8-36C9-4299-BDC7-F5DA4B328988}" destId="{FFADDFC9-163A-4DD8-A12B-52D6ECE034CA}" srcOrd="4" destOrd="0" parTransId="{1CCC5086-5CAE-4DD8-B335-C619DEA6FEFE}" sibTransId="{19FAFFF1-9392-4791-AE93-C46E1302945F}"/>
    <dgm:cxn modelId="{77F48D40-DB59-49E6-BE61-26BE419A890D}" type="presOf" srcId="{51296722-2373-4F14-A3AC-336B6F9D5966}" destId="{0636C2DE-3B52-4F61-9CB3-300E7C516ED0}" srcOrd="0" destOrd="0" presId="urn:microsoft.com/office/officeart/2005/8/layout/cycle6"/>
    <dgm:cxn modelId="{1F0B8E4A-C616-4C41-9E1B-4CF213474718}" type="presOf" srcId="{4AC59646-C4A7-49BF-829E-91B7D9D057E9}" destId="{C808B1A8-11DF-4523-A65B-BBBC3225C409}" srcOrd="0" destOrd="0" presId="urn:microsoft.com/office/officeart/2005/8/layout/cycle6"/>
    <dgm:cxn modelId="{A2FD3535-B1A5-46D0-BB93-7AC9F9D9B1CE}" srcId="{777025D8-36C9-4299-BDC7-F5DA4B328988}" destId="{AC94B9FB-F551-4259-9F4D-4BD34BD31BB9}" srcOrd="5" destOrd="0" parTransId="{BB956B46-9846-4221-9543-ED25E9DC8835}" sibTransId="{61734912-8879-4F70-8DE1-96ABAD1276E7}"/>
    <dgm:cxn modelId="{E5DDE8D7-7330-4532-A11C-A4E4FC91D7B7}" srcId="{777025D8-36C9-4299-BDC7-F5DA4B328988}" destId="{ECFA165E-79C8-4291-A6D8-FFB4B45465C3}" srcOrd="1" destOrd="0" parTransId="{46B59801-4323-4D07-B08F-1A9FACBEC131}" sibTransId="{4AC59646-C4A7-49BF-829E-91B7D9D057E9}"/>
    <dgm:cxn modelId="{E13C1BE7-F97D-43A1-848C-29BB592429A3}" type="presOf" srcId="{B36DDADD-349A-46B3-A516-E1A13CA878CE}" destId="{4B6A1FF1-5A3D-45AC-8554-F39A136125C1}" srcOrd="0" destOrd="0" presId="urn:microsoft.com/office/officeart/2005/8/layout/cycle6"/>
    <dgm:cxn modelId="{8EA87501-AF5C-4C3A-89B2-7172F32C6913}" srcId="{777025D8-36C9-4299-BDC7-F5DA4B328988}" destId="{B36DDADD-349A-46B3-A516-E1A13CA878CE}" srcOrd="3" destOrd="0" parTransId="{98B21938-BC61-43E1-865B-1A4463B640E0}" sibTransId="{5D0CEFAA-79A1-4407-A0A6-64BF55B5FCE4}"/>
    <dgm:cxn modelId="{D78274B9-B1BC-4FF9-A80D-61D1BC5A9846}" srcId="{777025D8-36C9-4299-BDC7-F5DA4B328988}" destId="{51296722-2373-4F14-A3AC-336B6F9D5966}" srcOrd="6" destOrd="0" parTransId="{76C77A2F-6D07-4424-BBBD-9CF682F29314}" sibTransId="{EF3E350C-C32B-4FC1-9A21-3F0D2A8A5969}"/>
    <dgm:cxn modelId="{F9DB77A0-E91C-4582-B5F5-C2C75D0C6B69}" type="presOf" srcId="{FFADDFC9-163A-4DD8-A12B-52D6ECE034CA}" destId="{612476F8-931C-4785-82D8-FD705AD15388}" srcOrd="0" destOrd="0" presId="urn:microsoft.com/office/officeart/2005/8/layout/cycle6"/>
    <dgm:cxn modelId="{4340EB2E-4501-4494-B052-21E1B5EED76B}" type="presParOf" srcId="{8A0EC966-9DF5-465B-9EDC-E3647EC11B1C}" destId="{C064432B-CA81-45D8-855F-38D786298978}" srcOrd="0" destOrd="0" presId="urn:microsoft.com/office/officeart/2005/8/layout/cycle6"/>
    <dgm:cxn modelId="{0F938D46-3572-47B1-B1D8-5F9190E43331}" type="presParOf" srcId="{8A0EC966-9DF5-465B-9EDC-E3647EC11B1C}" destId="{0513C371-D182-4533-A4E0-6D07DD4F8452}" srcOrd="1" destOrd="0" presId="urn:microsoft.com/office/officeart/2005/8/layout/cycle6"/>
    <dgm:cxn modelId="{DA6811B0-B107-492D-9713-656973F9B871}" type="presParOf" srcId="{8A0EC966-9DF5-465B-9EDC-E3647EC11B1C}" destId="{C768A85B-2F50-4B55-B985-30881014E72A}" srcOrd="2" destOrd="0" presId="urn:microsoft.com/office/officeart/2005/8/layout/cycle6"/>
    <dgm:cxn modelId="{5509D01E-A594-4733-B0BF-DE211FEC9126}" type="presParOf" srcId="{8A0EC966-9DF5-465B-9EDC-E3647EC11B1C}" destId="{1F535267-6071-4FB8-BDED-AA538B2BB7C7}" srcOrd="3" destOrd="0" presId="urn:microsoft.com/office/officeart/2005/8/layout/cycle6"/>
    <dgm:cxn modelId="{2D279571-0901-41DA-9C6B-F95FC2DC5B86}" type="presParOf" srcId="{8A0EC966-9DF5-465B-9EDC-E3647EC11B1C}" destId="{8D1CA652-AF16-43D9-8C85-139A77E01C3B}" srcOrd="4" destOrd="0" presId="urn:microsoft.com/office/officeart/2005/8/layout/cycle6"/>
    <dgm:cxn modelId="{F860101B-6118-44E7-B594-90FCEA37062F}" type="presParOf" srcId="{8A0EC966-9DF5-465B-9EDC-E3647EC11B1C}" destId="{C808B1A8-11DF-4523-A65B-BBBC3225C409}" srcOrd="5" destOrd="0" presId="urn:microsoft.com/office/officeart/2005/8/layout/cycle6"/>
    <dgm:cxn modelId="{5FD2B7EC-F724-420D-A542-178E93A5FC8A}" type="presParOf" srcId="{8A0EC966-9DF5-465B-9EDC-E3647EC11B1C}" destId="{0C5744D3-697E-4BDD-91AB-B9003D2EF4BD}" srcOrd="6" destOrd="0" presId="urn:microsoft.com/office/officeart/2005/8/layout/cycle6"/>
    <dgm:cxn modelId="{A0AE9DFE-7249-4D2D-9F91-BB867CCC0644}" type="presParOf" srcId="{8A0EC966-9DF5-465B-9EDC-E3647EC11B1C}" destId="{E3C19937-BE5A-4A93-8AA6-0FCFC371EC6A}" srcOrd="7" destOrd="0" presId="urn:microsoft.com/office/officeart/2005/8/layout/cycle6"/>
    <dgm:cxn modelId="{D56F75D4-3908-42F3-960C-D5724F976840}" type="presParOf" srcId="{8A0EC966-9DF5-465B-9EDC-E3647EC11B1C}" destId="{45985F05-B58B-49B0-9198-75E11CD1291B}" srcOrd="8" destOrd="0" presId="urn:microsoft.com/office/officeart/2005/8/layout/cycle6"/>
    <dgm:cxn modelId="{B37833DA-3E3E-4675-B92C-12835950B078}" type="presParOf" srcId="{8A0EC966-9DF5-465B-9EDC-E3647EC11B1C}" destId="{4B6A1FF1-5A3D-45AC-8554-F39A136125C1}" srcOrd="9" destOrd="0" presId="urn:microsoft.com/office/officeart/2005/8/layout/cycle6"/>
    <dgm:cxn modelId="{638620DC-F4D9-4081-A39C-41C7E87CBB51}" type="presParOf" srcId="{8A0EC966-9DF5-465B-9EDC-E3647EC11B1C}" destId="{2D47009E-3742-4F1B-964D-8B160A6EFE90}" srcOrd="10" destOrd="0" presId="urn:microsoft.com/office/officeart/2005/8/layout/cycle6"/>
    <dgm:cxn modelId="{47A66D01-3D2D-460E-AFAA-FA57500352ED}" type="presParOf" srcId="{8A0EC966-9DF5-465B-9EDC-E3647EC11B1C}" destId="{2B30564A-E68B-4B9E-90DF-3565FC27AD01}" srcOrd="11" destOrd="0" presId="urn:microsoft.com/office/officeart/2005/8/layout/cycle6"/>
    <dgm:cxn modelId="{96F34F4B-BCED-43D9-907B-A7D2DD1CD1D2}" type="presParOf" srcId="{8A0EC966-9DF5-465B-9EDC-E3647EC11B1C}" destId="{612476F8-931C-4785-82D8-FD705AD15388}" srcOrd="12" destOrd="0" presId="urn:microsoft.com/office/officeart/2005/8/layout/cycle6"/>
    <dgm:cxn modelId="{24759E8F-19A8-466D-9EAF-31FC38D9225B}" type="presParOf" srcId="{8A0EC966-9DF5-465B-9EDC-E3647EC11B1C}" destId="{3DB6D032-61FA-4162-993D-3788C15F76C9}" srcOrd="13" destOrd="0" presId="urn:microsoft.com/office/officeart/2005/8/layout/cycle6"/>
    <dgm:cxn modelId="{1DFE11BE-89F9-4BE0-801B-71FD2D6E9C97}" type="presParOf" srcId="{8A0EC966-9DF5-465B-9EDC-E3647EC11B1C}" destId="{1BDC532E-0874-4DDD-9EF3-1CE3453F3423}" srcOrd="14" destOrd="0" presId="urn:microsoft.com/office/officeart/2005/8/layout/cycle6"/>
    <dgm:cxn modelId="{55D372A7-8274-4F10-85D3-23872704C8BA}" type="presParOf" srcId="{8A0EC966-9DF5-465B-9EDC-E3647EC11B1C}" destId="{E046A478-DB08-419E-96EA-F14B8F5AD676}" srcOrd="15" destOrd="0" presId="urn:microsoft.com/office/officeart/2005/8/layout/cycle6"/>
    <dgm:cxn modelId="{A5445ED6-CCFC-47FC-BA71-78742BE66F2D}" type="presParOf" srcId="{8A0EC966-9DF5-465B-9EDC-E3647EC11B1C}" destId="{5A693D4D-5DBC-430D-9AD5-E1C2F1EAABA9}" srcOrd="16" destOrd="0" presId="urn:microsoft.com/office/officeart/2005/8/layout/cycle6"/>
    <dgm:cxn modelId="{A6B23F96-F80F-4539-BD10-42E0373A4CD2}" type="presParOf" srcId="{8A0EC966-9DF5-465B-9EDC-E3647EC11B1C}" destId="{E1F42691-6F43-493A-8A4D-9198E2C97632}" srcOrd="17" destOrd="0" presId="urn:microsoft.com/office/officeart/2005/8/layout/cycle6"/>
    <dgm:cxn modelId="{4ADF68B1-5541-4CB8-A410-E43138F498C8}" type="presParOf" srcId="{8A0EC966-9DF5-465B-9EDC-E3647EC11B1C}" destId="{0636C2DE-3B52-4F61-9CB3-300E7C516ED0}" srcOrd="18" destOrd="0" presId="urn:microsoft.com/office/officeart/2005/8/layout/cycle6"/>
    <dgm:cxn modelId="{ADAB92FD-2DB8-40E1-BDCB-B7B667746927}" type="presParOf" srcId="{8A0EC966-9DF5-465B-9EDC-E3647EC11B1C}" destId="{0417D936-DB91-4FA6-A115-334B1E2494C1}" srcOrd="19" destOrd="0" presId="urn:microsoft.com/office/officeart/2005/8/layout/cycle6"/>
    <dgm:cxn modelId="{AABB089A-4F5C-41A0-B3FA-F1D2B6A7820A}" type="presParOf" srcId="{8A0EC966-9DF5-465B-9EDC-E3647EC11B1C}" destId="{BC798967-14FD-49A1-ABE8-B6BCB6517CFB}" srcOrd="20" destOrd="0" presId="urn:microsoft.com/office/officeart/2005/8/layout/cycle6"/>
    <dgm:cxn modelId="{36AC2CBF-6334-4DBB-8E8F-976DC71B3E03}" type="presParOf" srcId="{8A0EC966-9DF5-465B-9EDC-E3647EC11B1C}" destId="{4F9C1F24-55E1-4F51-B7D8-CC6F668B65D9}" srcOrd="21" destOrd="0" presId="urn:microsoft.com/office/officeart/2005/8/layout/cycle6"/>
    <dgm:cxn modelId="{987A938A-0A08-4F3E-B0E0-0AE6DE506B33}" type="presParOf" srcId="{8A0EC966-9DF5-465B-9EDC-E3647EC11B1C}" destId="{C84517A4-2954-4C41-9A98-2C069E287A31}" srcOrd="22" destOrd="0" presId="urn:microsoft.com/office/officeart/2005/8/layout/cycle6"/>
    <dgm:cxn modelId="{D1B97193-007B-4891-A8AC-7F2310531827}" type="presParOf" srcId="{8A0EC966-9DF5-465B-9EDC-E3647EC11B1C}" destId="{F7C6E109-FA5F-42A5-996A-369CD28C7A08}" srcOrd="23"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A2A11ED-E14A-4B37-B0DC-FA200DC9B38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tr-TR"/>
        </a:p>
      </dgm:t>
    </dgm:pt>
    <dgm:pt modelId="{BB765141-4D42-4D89-AB05-6F2B70ACB8E0}">
      <dgm:prSet phldrT="[Metin]"/>
      <dgm:spPr/>
      <dgm:t>
        <a:bodyPr/>
        <a:lstStyle/>
        <a:p>
          <a:r>
            <a:rPr lang="tr-TR" dirty="0" smtClean="0"/>
            <a:t>İşletmenizde başarılı olabilmek için gereken özellikler nelerdir?</a:t>
          </a:r>
          <a:endParaRPr lang="tr-TR" dirty="0"/>
        </a:p>
      </dgm:t>
    </dgm:pt>
    <dgm:pt modelId="{538B8CBA-FCCD-4B98-8681-8F12771CC15F}" type="parTrans" cxnId="{14F6C746-4ECC-49B4-9856-FF01FDCBF8E7}">
      <dgm:prSet/>
      <dgm:spPr/>
      <dgm:t>
        <a:bodyPr/>
        <a:lstStyle/>
        <a:p>
          <a:endParaRPr lang="tr-TR"/>
        </a:p>
      </dgm:t>
    </dgm:pt>
    <dgm:pt modelId="{5E0A8542-2F3B-46DB-9861-2E22D26D2BB6}" type="sibTrans" cxnId="{14F6C746-4ECC-49B4-9856-FF01FDCBF8E7}">
      <dgm:prSet/>
      <dgm:spPr/>
      <dgm:t>
        <a:bodyPr/>
        <a:lstStyle/>
        <a:p>
          <a:endParaRPr lang="tr-TR"/>
        </a:p>
      </dgm:t>
    </dgm:pt>
    <dgm:pt modelId="{EC98197B-EDCC-404C-B112-5ABFCCD5698C}">
      <dgm:prSet phldrT="[Metin]"/>
      <dgm:spPr/>
      <dgm:t>
        <a:bodyPr/>
        <a:lstStyle/>
        <a:p>
          <a:r>
            <a:rPr lang="tr-TR" dirty="0" smtClean="0"/>
            <a:t>Sizce işletmenizde çalışmanın en zorlayıcı tarafı nedir?</a:t>
          </a:r>
          <a:endParaRPr lang="tr-TR" dirty="0"/>
        </a:p>
      </dgm:t>
    </dgm:pt>
    <dgm:pt modelId="{BD659408-48C7-411A-9694-1D1364EDAF72}" type="parTrans" cxnId="{0327C8E3-7053-4657-9165-7658F08AC495}">
      <dgm:prSet/>
      <dgm:spPr/>
      <dgm:t>
        <a:bodyPr/>
        <a:lstStyle/>
        <a:p>
          <a:endParaRPr lang="tr-TR"/>
        </a:p>
      </dgm:t>
    </dgm:pt>
    <dgm:pt modelId="{6710EFD4-67D1-42E8-A57B-2E0EBC66C8BD}" type="sibTrans" cxnId="{0327C8E3-7053-4657-9165-7658F08AC495}">
      <dgm:prSet/>
      <dgm:spPr/>
      <dgm:t>
        <a:bodyPr/>
        <a:lstStyle/>
        <a:p>
          <a:endParaRPr lang="tr-TR"/>
        </a:p>
      </dgm:t>
    </dgm:pt>
    <dgm:pt modelId="{69DDEBA7-18D2-46AC-8294-CE45D5CD8E2C}">
      <dgm:prSet phldrT="[Metin]"/>
      <dgm:spPr/>
      <dgm:t>
        <a:bodyPr/>
        <a:lstStyle/>
        <a:p>
          <a:r>
            <a:rPr lang="tr-TR" dirty="0" smtClean="0"/>
            <a:t>İşletmenizin çalışanlarına sunduğu imkanlar hakkında bilgi verir misiniz? ( Örneğin; servis, lokal gibi sosyal imkanları belirtilebilir)</a:t>
          </a:r>
          <a:endParaRPr lang="tr-TR" dirty="0"/>
        </a:p>
      </dgm:t>
    </dgm:pt>
    <dgm:pt modelId="{80E05611-1E18-4ACB-BA08-6CB4ED63BBE6}" type="parTrans" cxnId="{0298D53A-1109-4935-8885-0E02D4C36E5F}">
      <dgm:prSet/>
      <dgm:spPr/>
      <dgm:t>
        <a:bodyPr/>
        <a:lstStyle/>
        <a:p>
          <a:endParaRPr lang="tr-TR"/>
        </a:p>
      </dgm:t>
    </dgm:pt>
    <dgm:pt modelId="{E6E29B11-654D-44ED-B7E5-1C983B252461}" type="sibTrans" cxnId="{0298D53A-1109-4935-8885-0E02D4C36E5F}">
      <dgm:prSet/>
      <dgm:spPr/>
      <dgm:t>
        <a:bodyPr/>
        <a:lstStyle/>
        <a:p>
          <a:endParaRPr lang="tr-TR"/>
        </a:p>
      </dgm:t>
    </dgm:pt>
    <dgm:pt modelId="{C140A664-4464-4500-B451-5B3BD5B47EEE}">
      <dgm:prSet/>
      <dgm:spPr/>
      <dgm:t>
        <a:bodyPr/>
        <a:lstStyle/>
        <a:p>
          <a:r>
            <a:rPr lang="tr-TR" dirty="0" smtClean="0"/>
            <a:t>İşletmenizde ilerleme ve yükselme olanakları nasıldır?</a:t>
          </a:r>
          <a:endParaRPr lang="tr-TR" dirty="0"/>
        </a:p>
      </dgm:t>
    </dgm:pt>
    <dgm:pt modelId="{6B9C3F75-4E9E-4A8A-AB16-AEDBB090792E}" type="parTrans" cxnId="{4BD4E0DC-138D-4D4D-93C8-FC9970F83E5E}">
      <dgm:prSet/>
      <dgm:spPr/>
      <dgm:t>
        <a:bodyPr/>
        <a:lstStyle/>
        <a:p>
          <a:endParaRPr lang="tr-TR"/>
        </a:p>
      </dgm:t>
    </dgm:pt>
    <dgm:pt modelId="{AAA29A9E-3DBB-467F-9CE8-F68F093333E3}" type="sibTrans" cxnId="{4BD4E0DC-138D-4D4D-93C8-FC9970F83E5E}">
      <dgm:prSet/>
      <dgm:spPr/>
      <dgm:t>
        <a:bodyPr/>
        <a:lstStyle/>
        <a:p>
          <a:endParaRPr lang="tr-TR"/>
        </a:p>
      </dgm:t>
    </dgm:pt>
    <dgm:pt modelId="{35AF002C-BED2-480D-B2B6-8C63268E9C84}" type="pres">
      <dgm:prSet presAssocID="{CA2A11ED-E14A-4B37-B0DC-FA200DC9B38B}" presName="Name0" presStyleCnt="0">
        <dgm:presLayoutVars>
          <dgm:dir/>
          <dgm:animLvl val="lvl"/>
          <dgm:resizeHandles val="exact"/>
        </dgm:presLayoutVars>
      </dgm:prSet>
      <dgm:spPr/>
      <dgm:t>
        <a:bodyPr/>
        <a:lstStyle/>
        <a:p>
          <a:endParaRPr lang="tr-TR"/>
        </a:p>
      </dgm:t>
    </dgm:pt>
    <dgm:pt modelId="{55F64019-C6AD-4161-A7EC-09B9C0B72401}" type="pres">
      <dgm:prSet presAssocID="{C140A664-4464-4500-B451-5B3BD5B47EEE}" presName="boxAndChildren" presStyleCnt="0"/>
      <dgm:spPr/>
    </dgm:pt>
    <dgm:pt modelId="{B1025183-6ACD-44DF-86D8-7E36D232F201}" type="pres">
      <dgm:prSet presAssocID="{C140A664-4464-4500-B451-5B3BD5B47EEE}" presName="parentTextBox" presStyleLbl="node1" presStyleIdx="0" presStyleCnt="4" custLinFactNeighborX="-12706" custLinFactNeighborY="190"/>
      <dgm:spPr/>
      <dgm:t>
        <a:bodyPr/>
        <a:lstStyle/>
        <a:p>
          <a:endParaRPr lang="tr-TR"/>
        </a:p>
      </dgm:t>
    </dgm:pt>
    <dgm:pt modelId="{7DC85448-8FE7-4EA1-92CA-E67651F9708B}" type="pres">
      <dgm:prSet presAssocID="{E6E29B11-654D-44ED-B7E5-1C983B252461}" presName="sp" presStyleCnt="0"/>
      <dgm:spPr/>
    </dgm:pt>
    <dgm:pt modelId="{2E19DEEE-5F12-45D8-BDDB-7B300A66CC3D}" type="pres">
      <dgm:prSet presAssocID="{69DDEBA7-18D2-46AC-8294-CE45D5CD8E2C}" presName="arrowAndChildren" presStyleCnt="0"/>
      <dgm:spPr/>
    </dgm:pt>
    <dgm:pt modelId="{D3D44B74-C772-41FE-9780-1FEBD2E183F6}" type="pres">
      <dgm:prSet presAssocID="{69DDEBA7-18D2-46AC-8294-CE45D5CD8E2C}" presName="parentTextArrow" presStyleLbl="node1" presStyleIdx="1" presStyleCnt="4"/>
      <dgm:spPr/>
      <dgm:t>
        <a:bodyPr/>
        <a:lstStyle/>
        <a:p>
          <a:endParaRPr lang="tr-TR"/>
        </a:p>
      </dgm:t>
    </dgm:pt>
    <dgm:pt modelId="{0D7FA002-4F18-4C46-A8D2-C9B668281161}" type="pres">
      <dgm:prSet presAssocID="{6710EFD4-67D1-42E8-A57B-2E0EBC66C8BD}" presName="sp" presStyleCnt="0"/>
      <dgm:spPr/>
    </dgm:pt>
    <dgm:pt modelId="{20B16A3E-DF29-48AF-A5BE-71A07C48144F}" type="pres">
      <dgm:prSet presAssocID="{EC98197B-EDCC-404C-B112-5ABFCCD5698C}" presName="arrowAndChildren" presStyleCnt="0"/>
      <dgm:spPr/>
    </dgm:pt>
    <dgm:pt modelId="{208F4002-07AF-469C-9EBD-EF974B510588}" type="pres">
      <dgm:prSet presAssocID="{EC98197B-EDCC-404C-B112-5ABFCCD5698C}" presName="parentTextArrow" presStyleLbl="node1" presStyleIdx="2" presStyleCnt="4"/>
      <dgm:spPr/>
      <dgm:t>
        <a:bodyPr/>
        <a:lstStyle/>
        <a:p>
          <a:endParaRPr lang="tr-TR"/>
        </a:p>
      </dgm:t>
    </dgm:pt>
    <dgm:pt modelId="{7D968DE0-1B46-4E56-87AC-46A01E0985F0}" type="pres">
      <dgm:prSet presAssocID="{5E0A8542-2F3B-46DB-9861-2E22D26D2BB6}" presName="sp" presStyleCnt="0"/>
      <dgm:spPr/>
    </dgm:pt>
    <dgm:pt modelId="{0701729F-A717-442D-AB47-B302AC6211FF}" type="pres">
      <dgm:prSet presAssocID="{BB765141-4D42-4D89-AB05-6F2B70ACB8E0}" presName="arrowAndChildren" presStyleCnt="0"/>
      <dgm:spPr/>
    </dgm:pt>
    <dgm:pt modelId="{3060013C-F244-4660-9625-45ACC387830B}" type="pres">
      <dgm:prSet presAssocID="{BB765141-4D42-4D89-AB05-6F2B70ACB8E0}" presName="parentTextArrow" presStyleLbl="node1" presStyleIdx="3" presStyleCnt="4" custLinFactNeighborY="-372"/>
      <dgm:spPr/>
      <dgm:t>
        <a:bodyPr/>
        <a:lstStyle/>
        <a:p>
          <a:endParaRPr lang="tr-TR"/>
        </a:p>
      </dgm:t>
    </dgm:pt>
  </dgm:ptLst>
  <dgm:cxnLst>
    <dgm:cxn modelId="{0327C8E3-7053-4657-9165-7658F08AC495}" srcId="{CA2A11ED-E14A-4B37-B0DC-FA200DC9B38B}" destId="{EC98197B-EDCC-404C-B112-5ABFCCD5698C}" srcOrd="1" destOrd="0" parTransId="{BD659408-48C7-411A-9694-1D1364EDAF72}" sibTransId="{6710EFD4-67D1-42E8-A57B-2E0EBC66C8BD}"/>
    <dgm:cxn modelId="{8B49D45B-DF47-4615-AE22-A24A81931EDA}" type="presOf" srcId="{BB765141-4D42-4D89-AB05-6F2B70ACB8E0}" destId="{3060013C-F244-4660-9625-45ACC387830B}" srcOrd="0" destOrd="0" presId="urn:microsoft.com/office/officeart/2005/8/layout/process4"/>
    <dgm:cxn modelId="{0298D53A-1109-4935-8885-0E02D4C36E5F}" srcId="{CA2A11ED-E14A-4B37-B0DC-FA200DC9B38B}" destId="{69DDEBA7-18D2-46AC-8294-CE45D5CD8E2C}" srcOrd="2" destOrd="0" parTransId="{80E05611-1E18-4ACB-BA08-6CB4ED63BBE6}" sibTransId="{E6E29B11-654D-44ED-B7E5-1C983B252461}"/>
    <dgm:cxn modelId="{082B2F52-EBC1-49C1-BCDF-A9DF9AB196D4}" type="presOf" srcId="{C140A664-4464-4500-B451-5B3BD5B47EEE}" destId="{B1025183-6ACD-44DF-86D8-7E36D232F201}" srcOrd="0" destOrd="0" presId="urn:microsoft.com/office/officeart/2005/8/layout/process4"/>
    <dgm:cxn modelId="{B04FF303-1963-4E92-BADD-1922E7F7A1C1}" type="presOf" srcId="{CA2A11ED-E14A-4B37-B0DC-FA200DC9B38B}" destId="{35AF002C-BED2-480D-B2B6-8C63268E9C84}" srcOrd="0" destOrd="0" presId="urn:microsoft.com/office/officeart/2005/8/layout/process4"/>
    <dgm:cxn modelId="{0669E262-77CC-4D91-BAD4-6656ADD110CA}" type="presOf" srcId="{69DDEBA7-18D2-46AC-8294-CE45D5CD8E2C}" destId="{D3D44B74-C772-41FE-9780-1FEBD2E183F6}" srcOrd="0" destOrd="0" presId="urn:microsoft.com/office/officeart/2005/8/layout/process4"/>
    <dgm:cxn modelId="{4BD4E0DC-138D-4D4D-93C8-FC9970F83E5E}" srcId="{CA2A11ED-E14A-4B37-B0DC-FA200DC9B38B}" destId="{C140A664-4464-4500-B451-5B3BD5B47EEE}" srcOrd="3" destOrd="0" parTransId="{6B9C3F75-4E9E-4A8A-AB16-AEDBB090792E}" sibTransId="{AAA29A9E-3DBB-467F-9CE8-F68F093333E3}"/>
    <dgm:cxn modelId="{14F6C746-4ECC-49B4-9856-FF01FDCBF8E7}" srcId="{CA2A11ED-E14A-4B37-B0DC-FA200DC9B38B}" destId="{BB765141-4D42-4D89-AB05-6F2B70ACB8E0}" srcOrd="0" destOrd="0" parTransId="{538B8CBA-FCCD-4B98-8681-8F12771CC15F}" sibTransId="{5E0A8542-2F3B-46DB-9861-2E22D26D2BB6}"/>
    <dgm:cxn modelId="{F650B572-6A0D-4E2C-AFB5-315FA6BC79E8}" type="presOf" srcId="{EC98197B-EDCC-404C-B112-5ABFCCD5698C}" destId="{208F4002-07AF-469C-9EBD-EF974B510588}" srcOrd="0" destOrd="0" presId="urn:microsoft.com/office/officeart/2005/8/layout/process4"/>
    <dgm:cxn modelId="{A3DB188F-6717-4CE8-9149-DCB4B5659815}" type="presParOf" srcId="{35AF002C-BED2-480D-B2B6-8C63268E9C84}" destId="{55F64019-C6AD-4161-A7EC-09B9C0B72401}" srcOrd="0" destOrd="0" presId="urn:microsoft.com/office/officeart/2005/8/layout/process4"/>
    <dgm:cxn modelId="{7B00F776-DF73-4FD6-8EBC-CBC9F0F35DF8}" type="presParOf" srcId="{55F64019-C6AD-4161-A7EC-09B9C0B72401}" destId="{B1025183-6ACD-44DF-86D8-7E36D232F201}" srcOrd="0" destOrd="0" presId="urn:microsoft.com/office/officeart/2005/8/layout/process4"/>
    <dgm:cxn modelId="{491B2B36-4C43-44AB-94C3-E35822E12FF3}" type="presParOf" srcId="{35AF002C-BED2-480D-B2B6-8C63268E9C84}" destId="{7DC85448-8FE7-4EA1-92CA-E67651F9708B}" srcOrd="1" destOrd="0" presId="urn:microsoft.com/office/officeart/2005/8/layout/process4"/>
    <dgm:cxn modelId="{BF10FE87-D00A-4377-926B-269CB7EA1069}" type="presParOf" srcId="{35AF002C-BED2-480D-B2B6-8C63268E9C84}" destId="{2E19DEEE-5F12-45D8-BDDB-7B300A66CC3D}" srcOrd="2" destOrd="0" presId="urn:microsoft.com/office/officeart/2005/8/layout/process4"/>
    <dgm:cxn modelId="{408005BF-E54E-4976-8DDA-8FD4DC837A76}" type="presParOf" srcId="{2E19DEEE-5F12-45D8-BDDB-7B300A66CC3D}" destId="{D3D44B74-C772-41FE-9780-1FEBD2E183F6}" srcOrd="0" destOrd="0" presId="urn:microsoft.com/office/officeart/2005/8/layout/process4"/>
    <dgm:cxn modelId="{07C772C6-00A6-4A1F-A37D-098364FA14C3}" type="presParOf" srcId="{35AF002C-BED2-480D-B2B6-8C63268E9C84}" destId="{0D7FA002-4F18-4C46-A8D2-C9B668281161}" srcOrd="3" destOrd="0" presId="urn:microsoft.com/office/officeart/2005/8/layout/process4"/>
    <dgm:cxn modelId="{A0081A2B-9FFC-4FAE-8CBD-1A1179AB8FC1}" type="presParOf" srcId="{35AF002C-BED2-480D-B2B6-8C63268E9C84}" destId="{20B16A3E-DF29-48AF-A5BE-71A07C48144F}" srcOrd="4" destOrd="0" presId="urn:microsoft.com/office/officeart/2005/8/layout/process4"/>
    <dgm:cxn modelId="{3AD68398-30CB-480D-A7B0-108DCDC53694}" type="presParOf" srcId="{20B16A3E-DF29-48AF-A5BE-71A07C48144F}" destId="{208F4002-07AF-469C-9EBD-EF974B510588}" srcOrd="0" destOrd="0" presId="urn:microsoft.com/office/officeart/2005/8/layout/process4"/>
    <dgm:cxn modelId="{4449026D-7B49-4CFD-AB41-649F8B3C6D03}" type="presParOf" srcId="{35AF002C-BED2-480D-B2B6-8C63268E9C84}" destId="{7D968DE0-1B46-4E56-87AC-46A01E0985F0}" srcOrd="5" destOrd="0" presId="urn:microsoft.com/office/officeart/2005/8/layout/process4"/>
    <dgm:cxn modelId="{014110E3-22BB-42AD-9B91-2A518BF78E6A}" type="presParOf" srcId="{35AF002C-BED2-480D-B2B6-8C63268E9C84}" destId="{0701729F-A717-442D-AB47-B302AC6211FF}" srcOrd="6" destOrd="0" presId="urn:microsoft.com/office/officeart/2005/8/layout/process4"/>
    <dgm:cxn modelId="{74A32483-F6CA-4B1C-AED2-F8E9CE7AD07F}" type="presParOf" srcId="{0701729F-A717-442D-AB47-B302AC6211FF}" destId="{3060013C-F244-4660-9625-45ACC387830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7380D-2F58-4CF2-9F1F-11F1504CD001}" type="doc">
      <dgm:prSet loTypeId="urn:microsoft.com/office/officeart/2005/8/layout/process4" loCatId="list" qsTypeId="urn:microsoft.com/office/officeart/2005/8/quickstyle/simple2" qsCatId="simple" csTypeId="urn:microsoft.com/office/officeart/2005/8/colors/colorful2" csCatId="colorful" phldr="1"/>
      <dgm:spPr/>
      <dgm:t>
        <a:bodyPr/>
        <a:lstStyle/>
        <a:p>
          <a:endParaRPr lang="fr-CA"/>
        </a:p>
      </dgm:t>
    </dgm:pt>
    <dgm:pt modelId="{95E8DE98-7024-47CC-8F52-4F3EB651B9B8}">
      <dgm:prSet/>
      <dgm:spPr>
        <a:solidFill>
          <a:srgbClr val="002E8A"/>
        </a:solidFill>
      </dgm:spPr>
      <dgm:t>
        <a:bodyPr/>
        <a:lstStyle/>
        <a:p>
          <a:pPr algn="ctr" rtl="0"/>
          <a:r>
            <a:rPr lang="tr-TR" b="1" dirty="0" smtClean="0">
              <a:latin typeface="Arial" pitchFamily="34" charset="0"/>
              <a:cs typeface="Arial" pitchFamily="34" charset="0"/>
            </a:rPr>
            <a:t>İşveren İstek ve Beklentilerinin Bilinmesi</a:t>
          </a:r>
          <a:endParaRPr lang="fr-CA" b="1" dirty="0">
            <a:latin typeface="Arial" pitchFamily="34" charset="0"/>
            <a:cs typeface="Arial" pitchFamily="34" charset="0"/>
          </a:endParaRPr>
        </a:p>
      </dgm:t>
    </dgm:pt>
    <dgm:pt modelId="{A1F79306-0ACA-43B6-8148-315D546D8874}" type="parTrans" cxnId="{573E452E-509E-477F-989A-0C04884FDC6E}">
      <dgm:prSet/>
      <dgm:spPr/>
      <dgm:t>
        <a:bodyPr/>
        <a:lstStyle/>
        <a:p>
          <a:endParaRPr lang="fr-CA"/>
        </a:p>
      </dgm:t>
    </dgm:pt>
    <dgm:pt modelId="{7676AA24-9C8F-4F8E-92F8-2E9722C3B8E0}" type="sibTrans" cxnId="{573E452E-509E-477F-989A-0C04884FDC6E}">
      <dgm:prSet/>
      <dgm:spPr/>
      <dgm:t>
        <a:bodyPr/>
        <a:lstStyle/>
        <a:p>
          <a:endParaRPr lang="fr-CA"/>
        </a:p>
      </dgm:t>
    </dgm:pt>
    <dgm:pt modelId="{4F6E6CA8-32B9-4129-9749-38B9FFF47A83}">
      <dgm:prSet/>
      <dgm:spPr>
        <a:solidFill>
          <a:srgbClr val="002E8A"/>
        </a:solidFill>
      </dgm:spPr>
      <dgm:t>
        <a:bodyPr/>
        <a:lstStyle/>
        <a:p>
          <a:pPr algn="ctr" rtl="0"/>
          <a:r>
            <a:rPr lang="tr-TR" b="1" smtClean="0">
              <a:latin typeface="Arial" pitchFamily="34" charset="0"/>
              <a:cs typeface="Arial" pitchFamily="34" charset="0"/>
            </a:rPr>
            <a:t>Edinilen Bilgilerin Değerlendirilmesi</a:t>
          </a:r>
          <a:endParaRPr lang="fr-CA" b="1" dirty="0">
            <a:latin typeface="Arial" pitchFamily="34" charset="0"/>
            <a:cs typeface="Arial" pitchFamily="34" charset="0"/>
          </a:endParaRPr>
        </a:p>
      </dgm:t>
    </dgm:pt>
    <dgm:pt modelId="{8CA505F0-35A3-4F20-8B08-B34CA8D42BAD}" type="parTrans" cxnId="{2F0E0037-39B6-4215-B1E9-EED8101E8FE8}">
      <dgm:prSet/>
      <dgm:spPr/>
      <dgm:t>
        <a:bodyPr/>
        <a:lstStyle/>
        <a:p>
          <a:endParaRPr lang="fr-CA"/>
        </a:p>
      </dgm:t>
    </dgm:pt>
    <dgm:pt modelId="{4F9A91CD-DDE4-4BA4-8375-32D5F7194927}" type="sibTrans" cxnId="{2F0E0037-39B6-4215-B1E9-EED8101E8FE8}">
      <dgm:prSet/>
      <dgm:spPr/>
      <dgm:t>
        <a:bodyPr/>
        <a:lstStyle/>
        <a:p>
          <a:endParaRPr lang="fr-CA"/>
        </a:p>
      </dgm:t>
    </dgm:pt>
    <dgm:pt modelId="{FBB6353B-126C-41A9-8EC6-4FF12F4C2DB5}">
      <dgm:prSet/>
      <dgm:spPr>
        <a:solidFill>
          <a:srgbClr val="002E8A"/>
        </a:solidFill>
      </dgm:spPr>
      <dgm:t>
        <a:bodyPr/>
        <a:lstStyle/>
        <a:p>
          <a:pPr rtl="0"/>
          <a:r>
            <a:rPr lang="tr-TR" b="1" smtClean="0">
              <a:latin typeface="Arial" pitchFamily="34" charset="0"/>
              <a:cs typeface="Arial" pitchFamily="34" charset="0"/>
            </a:rPr>
            <a:t>İşe Başvuru</a:t>
          </a:r>
          <a:endParaRPr lang="fr-CA" b="1" dirty="0">
            <a:latin typeface="Arial" pitchFamily="34" charset="0"/>
            <a:cs typeface="Arial" pitchFamily="34" charset="0"/>
          </a:endParaRPr>
        </a:p>
      </dgm:t>
    </dgm:pt>
    <dgm:pt modelId="{F77A869C-7905-470A-B614-8FFCB5BCE5A6}" type="parTrans" cxnId="{BA439C11-3B4D-4436-8F1E-90C0E2663216}">
      <dgm:prSet/>
      <dgm:spPr/>
      <dgm:t>
        <a:bodyPr/>
        <a:lstStyle/>
        <a:p>
          <a:endParaRPr lang="tr-TR"/>
        </a:p>
      </dgm:t>
    </dgm:pt>
    <dgm:pt modelId="{7A13480F-6378-4E6E-A21E-DF2F9CA1E36B}" type="sibTrans" cxnId="{BA439C11-3B4D-4436-8F1E-90C0E2663216}">
      <dgm:prSet/>
      <dgm:spPr/>
      <dgm:t>
        <a:bodyPr/>
        <a:lstStyle/>
        <a:p>
          <a:endParaRPr lang="tr-TR"/>
        </a:p>
      </dgm:t>
    </dgm:pt>
    <dgm:pt modelId="{98E8374B-ACDF-41B3-84E9-E8225B65D13B}">
      <dgm:prSet/>
      <dgm:spPr>
        <a:solidFill>
          <a:srgbClr val="002E8A"/>
        </a:solidFill>
      </dgm:spPr>
      <dgm:t>
        <a:bodyPr/>
        <a:lstStyle/>
        <a:p>
          <a:pPr algn="ctr" rtl="0"/>
          <a:r>
            <a:rPr lang="tr-TR" b="1" dirty="0" smtClean="0">
              <a:latin typeface="Arial" pitchFamily="34" charset="0"/>
              <a:cs typeface="Arial" pitchFamily="34" charset="0"/>
            </a:rPr>
            <a:t>Kişinin Kendi Özelliklerini Tanıması</a:t>
          </a:r>
          <a:endParaRPr lang="fr-CA" b="1" dirty="0">
            <a:latin typeface="Arial" pitchFamily="34" charset="0"/>
            <a:cs typeface="Arial" pitchFamily="34" charset="0"/>
          </a:endParaRPr>
        </a:p>
      </dgm:t>
    </dgm:pt>
    <dgm:pt modelId="{B1FF1C5C-E728-4AB7-B04B-0356FB84BD67}" type="sibTrans" cxnId="{A4AD2E9F-FBB1-4DD3-AD97-4C2E44BC87EC}">
      <dgm:prSet/>
      <dgm:spPr/>
      <dgm:t>
        <a:bodyPr/>
        <a:lstStyle/>
        <a:p>
          <a:endParaRPr lang="fr-CA"/>
        </a:p>
      </dgm:t>
    </dgm:pt>
    <dgm:pt modelId="{B3BD494C-18FA-48EE-9EFA-9927AF5A20F6}" type="parTrans" cxnId="{A4AD2E9F-FBB1-4DD3-AD97-4C2E44BC87EC}">
      <dgm:prSet/>
      <dgm:spPr/>
      <dgm:t>
        <a:bodyPr/>
        <a:lstStyle/>
        <a:p>
          <a:endParaRPr lang="fr-CA"/>
        </a:p>
      </dgm:t>
    </dgm:pt>
    <dgm:pt modelId="{C2045CDE-C029-40BD-9219-AA48B1FE7C58}" type="pres">
      <dgm:prSet presAssocID="{37B7380D-2F58-4CF2-9F1F-11F1504CD001}" presName="Name0" presStyleCnt="0">
        <dgm:presLayoutVars>
          <dgm:dir/>
          <dgm:animLvl val="lvl"/>
          <dgm:resizeHandles val="exact"/>
        </dgm:presLayoutVars>
      </dgm:prSet>
      <dgm:spPr/>
      <dgm:t>
        <a:bodyPr/>
        <a:lstStyle/>
        <a:p>
          <a:endParaRPr lang="fr-CA"/>
        </a:p>
      </dgm:t>
    </dgm:pt>
    <dgm:pt modelId="{5E16B108-D07D-4413-9F5B-6E825948495D}" type="pres">
      <dgm:prSet presAssocID="{FBB6353B-126C-41A9-8EC6-4FF12F4C2DB5}" presName="boxAndChildren" presStyleCnt="0"/>
      <dgm:spPr/>
      <dgm:t>
        <a:bodyPr/>
        <a:lstStyle/>
        <a:p>
          <a:endParaRPr lang="tr-TR"/>
        </a:p>
      </dgm:t>
    </dgm:pt>
    <dgm:pt modelId="{9BAE56D0-AC87-4038-8245-D89218353CC0}" type="pres">
      <dgm:prSet presAssocID="{FBB6353B-126C-41A9-8EC6-4FF12F4C2DB5}" presName="parentTextBox" presStyleLbl="node1" presStyleIdx="0" presStyleCnt="4" custLinFactNeighborY="190"/>
      <dgm:spPr/>
      <dgm:t>
        <a:bodyPr/>
        <a:lstStyle/>
        <a:p>
          <a:endParaRPr lang="tr-TR"/>
        </a:p>
      </dgm:t>
    </dgm:pt>
    <dgm:pt modelId="{B216D76F-588B-457D-BB80-64D4E262DB95}" type="pres">
      <dgm:prSet presAssocID="{4F9A91CD-DDE4-4BA4-8375-32D5F7194927}" presName="sp" presStyleCnt="0"/>
      <dgm:spPr/>
      <dgm:t>
        <a:bodyPr/>
        <a:lstStyle/>
        <a:p>
          <a:endParaRPr lang="tr-TR"/>
        </a:p>
      </dgm:t>
    </dgm:pt>
    <dgm:pt modelId="{65DA238D-3514-4D70-83A2-699AE4318DF6}" type="pres">
      <dgm:prSet presAssocID="{4F6E6CA8-32B9-4129-9749-38B9FFF47A83}" presName="arrowAndChildren" presStyleCnt="0"/>
      <dgm:spPr/>
      <dgm:t>
        <a:bodyPr/>
        <a:lstStyle/>
        <a:p>
          <a:endParaRPr lang="tr-TR"/>
        </a:p>
      </dgm:t>
    </dgm:pt>
    <dgm:pt modelId="{FE4F15F1-2E6C-46CF-8984-353B737FE914}" type="pres">
      <dgm:prSet presAssocID="{4F6E6CA8-32B9-4129-9749-38B9FFF47A83}" presName="parentTextArrow" presStyleLbl="node1" presStyleIdx="1" presStyleCnt="4" custLinFactNeighborY="-716"/>
      <dgm:spPr/>
      <dgm:t>
        <a:bodyPr/>
        <a:lstStyle/>
        <a:p>
          <a:endParaRPr lang="fr-CA"/>
        </a:p>
      </dgm:t>
    </dgm:pt>
    <dgm:pt modelId="{337DDFCC-F241-47BD-910A-037EEB7FF940}" type="pres">
      <dgm:prSet presAssocID="{7676AA24-9C8F-4F8E-92F8-2E9722C3B8E0}" presName="sp" presStyleCnt="0"/>
      <dgm:spPr/>
      <dgm:t>
        <a:bodyPr/>
        <a:lstStyle/>
        <a:p>
          <a:endParaRPr lang="tr-TR"/>
        </a:p>
      </dgm:t>
    </dgm:pt>
    <dgm:pt modelId="{335B6D90-AAEC-47F4-B15D-BA3257D81A0D}" type="pres">
      <dgm:prSet presAssocID="{95E8DE98-7024-47CC-8F52-4F3EB651B9B8}" presName="arrowAndChildren" presStyleCnt="0"/>
      <dgm:spPr/>
      <dgm:t>
        <a:bodyPr/>
        <a:lstStyle/>
        <a:p>
          <a:endParaRPr lang="tr-TR"/>
        </a:p>
      </dgm:t>
    </dgm:pt>
    <dgm:pt modelId="{4BAF4F29-3B4A-45DA-8011-0737CA9C02FA}" type="pres">
      <dgm:prSet presAssocID="{95E8DE98-7024-47CC-8F52-4F3EB651B9B8}" presName="parentTextArrow" presStyleLbl="node1" presStyleIdx="2" presStyleCnt="4"/>
      <dgm:spPr/>
      <dgm:t>
        <a:bodyPr/>
        <a:lstStyle/>
        <a:p>
          <a:endParaRPr lang="fr-CA"/>
        </a:p>
      </dgm:t>
    </dgm:pt>
    <dgm:pt modelId="{37D3AED3-350E-494A-A0A2-D50E84DAD444}" type="pres">
      <dgm:prSet presAssocID="{B1FF1C5C-E728-4AB7-B04B-0356FB84BD67}" presName="sp" presStyleCnt="0"/>
      <dgm:spPr/>
      <dgm:t>
        <a:bodyPr/>
        <a:lstStyle/>
        <a:p>
          <a:endParaRPr lang="tr-TR"/>
        </a:p>
      </dgm:t>
    </dgm:pt>
    <dgm:pt modelId="{724A9A2F-D19C-4FC2-9DC5-F9E7C5DC1F8F}" type="pres">
      <dgm:prSet presAssocID="{98E8374B-ACDF-41B3-84E9-E8225B65D13B}" presName="arrowAndChildren" presStyleCnt="0"/>
      <dgm:spPr/>
      <dgm:t>
        <a:bodyPr/>
        <a:lstStyle/>
        <a:p>
          <a:endParaRPr lang="tr-TR"/>
        </a:p>
      </dgm:t>
    </dgm:pt>
    <dgm:pt modelId="{61310A0B-C209-4D83-BF39-3C45F658BFCF}" type="pres">
      <dgm:prSet presAssocID="{98E8374B-ACDF-41B3-84E9-E8225B65D13B}" presName="parentTextArrow" presStyleLbl="node1" presStyleIdx="3" presStyleCnt="4" custLinFactNeighborY="-5132"/>
      <dgm:spPr/>
      <dgm:t>
        <a:bodyPr/>
        <a:lstStyle/>
        <a:p>
          <a:endParaRPr lang="fr-CA"/>
        </a:p>
      </dgm:t>
    </dgm:pt>
  </dgm:ptLst>
  <dgm:cxnLst>
    <dgm:cxn modelId="{3FFC1665-ADEC-4F22-ADC5-0A11196C507D}" type="presOf" srcId="{98E8374B-ACDF-41B3-84E9-E8225B65D13B}" destId="{61310A0B-C209-4D83-BF39-3C45F658BFCF}" srcOrd="0" destOrd="0" presId="urn:microsoft.com/office/officeart/2005/8/layout/process4"/>
    <dgm:cxn modelId="{A4AD2E9F-FBB1-4DD3-AD97-4C2E44BC87EC}" srcId="{37B7380D-2F58-4CF2-9F1F-11F1504CD001}" destId="{98E8374B-ACDF-41B3-84E9-E8225B65D13B}" srcOrd="0" destOrd="0" parTransId="{B3BD494C-18FA-48EE-9EFA-9927AF5A20F6}" sibTransId="{B1FF1C5C-E728-4AB7-B04B-0356FB84BD67}"/>
    <dgm:cxn modelId="{A1069BCD-D5B2-4F30-A6E6-819EE87E74E2}" type="presOf" srcId="{37B7380D-2F58-4CF2-9F1F-11F1504CD001}" destId="{C2045CDE-C029-40BD-9219-AA48B1FE7C58}" srcOrd="0" destOrd="0" presId="urn:microsoft.com/office/officeart/2005/8/layout/process4"/>
    <dgm:cxn modelId="{D2358371-02A8-47EE-81E1-2A875907233A}" type="presOf" srcId="{95E8DE98-7024-47CC-8F52-4F3EB651B9B8}" destId="{4BAF4F29-3B4A-45DA-8011-0737CA9C02FA}" srcOrd="0" destOrd="0" presId="urn:microsoft.com/office/officeart/2005/8/layout/process4"/>
    <dgm:cxn modelId="{573E452E-509E-477F-989A-0C04884FDC6E}" srcId="{37B7380D-2F58-4CF2-9F1F-11F1504CD001}" destId="{95E8DE98-7024-47CC-8F52-4F3EB651B9B8}" srcOrd="1" destOrd="0" parTransId="{A1F79306-0ACA-43B6-8148-315D546D8874}" sibTransId="{7676AA24-9C8F-4F8E-92F8-2E9722C3B8E0}"/>
    <dgm:cxn modelId="{BA439C11-3B4D-4436-8F1E-90C0E2663216}" srcId="{37B7380D-2F58-4CF2-9F1F-11F1504CD001}" destId="{FBB6353B-126C-41A9-8EC6-4FF12F4C2DB5}" srcOrd="3" destOrd="0" parTransId="{F77A869C-7905-470A-B614-8FFCB5BCE5A6}" sibTransId="{7A13480F-6378-4E6E-A21E-DF2F9CA1E36B}"/>
    <dgm:cxn modelId="{80A36532-E2A1-4996-8562-65D99980016F}" type="presOf" srcId="{4F6E6CA8-32B9-4129-9749-38B9FFF47A83}" destId="{FE4F15F1-2E6C-46CF-8984-353B737FE914}" srcOrd="0" destOrd="0" presId="urn:microsoft.com/office/officeart/2005/8/layout/process4"/>
    <dgm:cxn modelId="{62BEE730-9E66-4577-9615-9272DB735CDB}" type="presOf" srcId="{FBB6353B-126C-41A9-8EC6-4FF12F4C2DB5}" destId="{9BAE56D0-AC87-4038-8245-D89218353CC0}" srcOrd="0" destOrd="0" presId="urn:microsoft.com/office/officeart/2005/8/layout/process4"/>
    <dgm:cxn modelId="{2F0E0037-39B6-4215-B1E9-EED8101E8FE8}" srcId="{37B7380D-2F58-4CF2-9F1F-11F1504CD001}" destId="{4F6E6CA8-32B9-4129-9749-38B9FFF47A83}" srcOrd="2" destOrd="0" parTransId="{8CA505F0-35A3-4F20-8B08-B34CA8D42BAD}" sibTransId="{4F9A91CD-DDE4-4BA4-8375-32D5F7194927}"/>
    <dgm:cxn modelId="{A5574277-2B3D-4783-9BA7-AA2C778DB02E}" type="presParOf" srcId="{C2045CDE-C029-40BD-9219-AA48B1FE7C58}" destId="{5E16B108-D07D-4413-9F5B-6E825948495D}" srcOrd="0" destOrd="0" presId="urn:microsoft.com/office/officeart/2005/8/layout/process4"/>
    <dgm:cxn modelId="{C2265FA1-FBAC-446E-8274-A70E7E867D96}" type="presParOf" srcId="{5E16B108-D07D-4413-9F5B-6E825948495D}" destId="{9BAE56D0-AC87-4038-8245-D89218353CC0}" srcOrd="0" destOrd="0" presId="urn:microsoft.com/office/officeart/2005/8/layout/process4"/>
    <dgm:cxn modelId="{BFB36011-C71C-4F73-A154-86017E77DFA0}" type="presParOf" srcId="{C2045CDE-C029-40BD-9219-AA48B1FE7C58}" destId="{B216D76F-588B-457D-BB80-64D4E262DB95}" srcOrd="1" destOrd="0" presId="urn:microsoft.com/office/officeart/2005/8/layout/process4"/>
    <dgm:cxn modelId="{6C35C413-7BF5-4942-93C6-4F7D75FC0FD8}" type="presParOf" srcId="{C2045CDE-C029-40BD-9219-AA48B1FE7C58}" destId="{65DA238D-3514-4D70-83A2-699AE4318DF6}" srcOrd="2" destOrd="0" presId="urn:microsoft.com/office/officeart/2005/8/layout/process4"/>
    <dgm:cxn modelId="{22C3ABE6-36CC-4918-8419-A343DC85A6D5}" type="presParOf" srcId="{65DA238D-3514-4D70-83A2-699AE4318DF6}" destId="{FE4F15F1-2E6C-46CF-8984-353B737FE914}" srcOrd="0" destOrd="0" presId="urn:microsoft.com/office/officeart/2005/8/layout/process4"/>
    <dgm:cxn modelId="{491A5DDA-FAF8-4434-B3E1-F4DEEA42FACE}" type="presParOf" srcId="{C2045CDE-C029-40BD-9219-AA48B1FE7C58}" destId="{337DDFCC-F241-47BD-910A-037EEB7FF940}" srcOrd="3" destOrd="0" presId="urn:microsoft.com/office/officeart/2005/8/layout/process4"/>
    <dgm:cxn modelId="{73A84BDA-8D65-46D8-BF68-9707CB0B6C90}" type="presParOf" srcId="{C2045CDE-C029-40BD-9219-AA48B1FE7C58}" destId="{335B6D90-AAEC-47F4-B15D-BA3257D81A0D}" srcOrd="4" destOrd="0" presId="urn:microsoft.com/office/officeart/2005/8/layout/process4"/>
    <dgm:cxn modelId="{2023F86E-2631-4D27-ADE2-58B5AA88D839}" type="presParOf" srcId="{335B6D90-AAEC-47F4-B15D-BA3257D81A0D}" destId="{4BAF4F29-3B4A-45DA-8011-0737CA9C02FA}" srcOrd="0" destOrd="0" presId="urn:microsoft.com/office/officeart/2005/8/layout/process4"/>
    <dgm:cxn modelId="{65B0D982-4F5E-4E6F-8791-1F90EB34D272}" type="presParOf" srcId="{C2045CDE-C029-40BD-9219-AA48B1FE7C58}" destId="{37D3AED3-350E-494A-A0A2-D50E84DAD444}" srcOrd="5" destOrd="0" presId="urn:microsoft.com/office/officeart/2005/8/layout/process4"/>
    <dgm:cxn modelId="{32464084-6F99-485F-B7DE-44DDFE10FC1D}" type="presParOf" srcId="{C2045CDE-C029-40BD-9219-AA48B1FE7C58}" destId="{724A9A2F-D19C-4FC2-9DC5-F9E7C5DC1F8F}" srcOrd="6" destOrd="0" presId="urn:microsoft.com/office/officeart/2005/8/layout/process4"/>
    <dgm:cxn modelId="{83865F5E-44F1-43EB-A672-9CB7ED816CAD}" type="presParOf" srcId="{724A9A2F-D19C-4FC2-9DC5-F9E7C5DC1F8F}" destId="{61310A0B-C209-4D83-BF39-3C45F658BFC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F34B340C-0D13-4225-AFA1-83C31BE02C9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0A1B0E76-52BC-4688-B0FE-B1134759CFB2}">
      <dgm:prSet/>
      <dgm:spPr/>
      <dgm:t>
        <a:bodyPr/>
        <a:lstStyle/>
        <a:p>
          <a:pPr rtl="0"/>
          <a:r>
            <a:rPr lang="tr-TR" dirty="0" smtClean="0"/>
            <a:t>Hedefler belirleyip, plan hazırlamalı ve takip etmeli</a:t>
          </a:r>
          <a:endParaRPr lang="tr-TR" dirty="0"/>
        </a:p>
      </dgm:t>
    </dgm:pt>
    <dgm:pt modelId="{05B08B7F-5938-428C-8C16-5A6315FFA12B}" type="parTrans" cxnId="{29A2E0A9-ACAC-4BDE-9E96-7FBDF33A5F72}">
      <dgm:prSet/>
      <dgm:spPr/>
      <dgm:t>
        <a:bodyPr/>
        <a:lstStyle/>
        <a:p>
          <a:endParaRPr lang="tr-TR"/>
        </a:p>
      </dgm:t>
    </dgm:pt>
    <dgm:pt modelId="{7B0D5B3F-9F58-409B-A42F-51AF6A7B5408}" type="sibTrans" cxnId="{29A2E0A9-ACAC-4BDE-9E96-7FBDF33A5F72}">
      <dgm:prSet/>
      <dgm:spPr/>
      <dgm:t>
        <a:bodyPr/>
        <a:lstStyle/>
        <a:p>
          <a:endParaRPr lang="tr-TR"/>
        </a:p>
      </dgm:t>
    </dgm:pt>
    <dgm:pt modelId="{1ED9BC24-372B-4D62-BD70-3DF1A4B203DA}">
      <dgm:prSet/>
      <dgm:spPr/>
      <dgm:t>
        <a:bodyPr/>
        <a:lstStyle/>
        <a:p>
          <a:pPr rtl="0"/>
          <a:r>
            <a:rPr lang="tr-TR" smtClean="0"/>
            <a:t>Kendine zaman ayırmalı</a:t>
          </a:r>
          <a:endParaRPr lang="tr-TR"/>
        </a:p>
      </dgm:t>
    </dgm:pt>
    <dgm:pt modelId="{828A10F6-D388-4268-900F-4235EFAE0D52}" type="parTrans" cxnId="{D09D0E7D-131C-4380-BB07-E8B3249A3EF1}">
      <dgm:prSet/>
      <dgm:spPr/>
      <dgm:t>
        <a:bodyPr/>
        <a:lstStyle/>
        <a:p>
          <a:endParaRPr lang="tr-TR"/>
        </a:p>
      </dgm:t>
    </dgm:pt>
    <dgm:pt modelId="{F4313A94-E725-4B53-B4CD-8DD3B7067F5E}" type="sibTrans" cxnId="{D09D0E7D-131C-4380-BB07-E8B3249A3EF1}">
      <dgm:prSet/>
      <dgm:spPr/>
      <dgm:t>
        <a:bodyPr/>
        <a:lstStyle/>
        <a:p>
          <a:endParaRPr lang="tr-TR"/>
        </a:p>
      </dgm:t>
    </dgm:pt>
    <dgm:pt modelId="{C68594CF-E60C-4971-9539-6C48028B9BF7}">
      <dgm:prSet/>
      <dgm:spPr/>
      <dgm:t>
        <a:bodyPr/>
        <a:lstStyle/>
        <a:p>
          <a:pPr rtl="0"/>
          <a:r>
            <a:rPr lang="tr-TR" smtClean="0"/>
            <a:t>İş arama performansını değerlendirmeli</a:t>
          </a:r>
          <a:endParaRPr lang="tr-TR"/>
        </a:p>
      </dgm:t>
    </dgm:pt>
    <dgm:pt modelId="{3CD187D6-3ECF-4ED6-B361-CD4A9E43A387}" type="parTrans" cxnId="{AB5FAB60-1E0F-49AF-9551-939D84FA2ADE}">
      <dgm:prSet/>
      <dgm:spPr/>
      <dgm:t>
        <a:bodyPr/>
        <a:lstStyle/>
        <a:p>
          <a:endParaRPr lang="tr-TR"/>
        </a:p>
      </dgm:t>
    </dgm:pt>
    <dgm:pt modelId="{3B4C588A-9FA9-49EB-890C-FAFC384A547F}" type="sibTrans" cxnId="{AB5FAB60-1E0F-49AF-9551-939D84FA2ADE}">
      <dgm:prSet/>
      <dgm:spPr/>
      <dgm:t>
        <a:bodyPr/>
        <a:lstStyle/>
        <a:p>
          <a:endParaRPr lang="tr-TR"/>
        </a:p>
      </dgm:t>
    </dgm:pt>
    <dgm:pt modelId="{9616A90A-2F2A-4EDA-9D11-BE01ECBA4A69}">
      <dgm:prSet/>
      <dgm:spPr/>
      <dgm:t>
        <a:bodyPr/>
        <a:lstStyle/>
        <a:p>
          <a:pPr rtl="0"/>
          <a:r>
            <a:rPr lang="tr-TR" smtClean="0"/>
            <a:t>Özgeçmişi tekrar gözden geçirmeli</a:t>
          </a:r>
          <a:endParaRPr lang="tr-TR"/>
        </a:p>
      </dgm:t>
    </dgm:pt>
    <dgm:pt modelId="{BC7366E1-1F99-48F3-B4F7-801F696B0DBA}" type="parTrans" cxnId="{A99E6122-6813-4E82-B4BF-62F40A750402}">
      <dgm:prSet/>
      <dgm:spPr/>
      <dgm:t>
        <a:bodyPr/>
        <a:lstStyle/>
        <a:p>
          <a:endParaRPr lang="tr-TR"/>
        </a:p>
      </dgm:t>
    </dgm:pt>
    <dgm:pt modelId="{00A79AD0-C3AB-4377-B7B3-CCA3FE32C202}" type="sibTrans" cxnId="{A99E6122-6813-4E82-B4BF-62F40A750402}">
      <dgm:prSet/>
      <dgm:spPr/>
      <dgm:t>
        <a:bodyPr/>
        <a:lstStyle/>
        <a:p>
          <a:endParaRPr lang="tr-TR"/>
        </a:p>
      </dgm:t>
    </dgm:pt>
    <dgm:pt modelId="{179DF8E1-3FAF-4FF4-95F7-CB59E44C03C5}">
      <dgm:prSet/>
      <dgm:spPr/>
      <dgm:t>
        <a:bodyPr/>
        <a:lstStyle/>
        <a:p>
          <a:pPr rtl="0"/>
          <a:r>
            <a:rPr lang="tr-TR" dirty="0" smtClean="0"/>
            <a:t>Olumsuz değerlendirmeleri  kişisel algılamamalı</a:t>
          </a:r>
          <a:endParaRPr lang="tr-TR" dirty="0"/>
        </a:p>
      </dgm:t>
    </dgm:pt>
    <dgm:pt modelId="{2A27CF00-3E09-4E83-B25F-F07967C63BFB}" type="parTrans" cxnId="{9B217494-F6AB-4001-847B-77CDE1221736}">
      <dgm:prSet/>
      <dgm:spPr/>
      <dgm:t>
        <a:bodyPr/>
        <a:lstStyle/>
        <a:p>
          <a:endParaRPr lang="tr-TR"/>
        </a:p>
      </dgm:t>
    </dgm:pt>
    <dgm:pt modelId="{FB9D9D30-829A-41B4-A8BF-A2926776842C}" type="sibTrans" cxnId="{9B217494-F6AB-4001-847B-77CDE1221736}">
      <dgm:prSet/>
      <dgm:spPr/>
      <dgm:t>
        <a:bodyPr/>
        <a:lstStyle/>
        <a:p>
          <a:endParaRPr lang="tr-TR"/>
        </a:p>
      </dgm:t>
    </dgm:pt>
    <dgm:pt modelId="{C30D7278-BA6E-4C78-BA5B-1E6D6A6D02C4}" type="pres">
      <dgm:prSet presAssocID="{F34B340C-0D13-4225-AFA1-83C31BE02C94}" presName="linearFlow" presStyleCnt="0">
        <dgm:presLayoutVars>
          <dgm:dir/>
          <dgm:resizeHandles val="exact"/>
        </dgm:presLayoutVars>
      </dgm:prSet>
      <dgm:spPr/>
      <dgm:t>
        <a:bodyPr/>
        <a:lstStyle/>
        <a:p>
          <a:endParaRPr lang="tr-TR"/>
        </a:p>
      </dgm:t>
    </dgm:pt>
    <dgm:pt modelId="{810C3831-118E-440D-A2AF-492E91D8A372}" type="pres">
      <dgm:prSet presAssocID="{0A1B0E76-52BC-4688-B0FE-B1134759CFB2}" presName="composite" presStyleCnt="0"/>
      <dgm:spPr/>
    </dgm:pt>
    <dgm:pt modelId="{ABD66835-BF35-473C-9B0C-D320BC3C0F8C}" type="pres">
      <dgm:prSet presAssocID="{0A1B0E76-52BC-4688-B0FE-B1134759CFB2}" presName="imgShp" presStyleLbl="fgImgPlace1" presStyleIdx="0" presStyleCnt="5"/>
      <dgm:spPr/>
    </dgm:pt>
    <dgm:pt modelId="{260FDC37-DE07-4F7E-ADEC-04E08AC4675C}" type="pres">
      <dgm:prSet presAssocID="{0A1B0E76-52BC-4688-B0FE-B1134759CFB2}" presName="txShp" presStyleLbl="node1" presStyleIdx="0" presStyleCnt="5" custScaleX="106920">
        <dgm:presLayoutVars>
          <dgm:bulletEnabled val="1"/>
        </dgm:presLayoutVars>
      </dgm:prSet>
      <dgm:spPr/>
      <dgm:t>
        <a:bodyPr/>
        <a:lstStyle/>
        <a:p>
          <a:endParaRPr lang="tr-TR"/>
        </a:p>
      </dgm:t>
    </dgm:pt>
    <dgm:pt modelId="{B3E581DD-2583-4CAE-A3CD-421AE9C6548D}" type="pres">
      <dgm:prSet presAssocID="{7B0D5B3F-9F58-409B-A42F-51AF6A7B5408}" presName="spacing" presStyleCnt="0"/>
      <dgm:spPr/>
    </dgm:pt>
    <dgm:pt modelId="{44AD2423-4D36-4B93-9AA6-125F2C2B330C}" type="pres">
      <dgm:prSet presAssocID="{1ED9BC24-372B-4D62-BD70-3DF1A4B203DA}" presName="composite" presStyleCnt="0"/>
      <dgm:spPr/>
    </dgm:pt>
    <dgm:pt modelId="{EAAEADEA-4414-4C3C-9CD9-DAE7BCE2F2DF}" type="pres">
      <dgm:prSet presAssocID="{1ED9BC24-372B-4D62-BD70-3DF1A4B203DA}" presName="imgShp" presStyleLbl="fgImgPlace1" presStyleIdx="1" presStyleCnt="5"/>
      <dgm:spPr/>
    </dgm:pt>
    <dgm:pt modelId="{D8EA9122-EB31-430A-B527-B30E2227C70F}" type="pres">
      <dgm:prSet presAssocID="{1ED9BC24-372B-4D62-BD70-3DF1A4B203DA}" presName="txShp" presStyleLbl="node1" presStyleIdx="1" presStyleCnt="5" custScaleX="102988">
        <dgm:presLayoutVars>
          <dgm:bulletEnabled val="1"/>
        </dgm:presLayoutVars>
      </dgm:prSet>
      <dgm:spPr/>
      <dgm:t>
        <a:bodyPr/>
        <a:lstStyle/>
        <a:p>
          <a:endParaRPr lang="tr-TR"/>
        </a:p>
      </dgm:t>
    </dgm:pt>
    <dgm:pt modelId="{EA621BA4-6367-420C-A378-975D25E8F38F}" type="pres">
      <dgm:prSet presAssocID="{F4313A94-E725-4B53-B4CD-8DD3B7067F5E}" presName="spacing" presStyleCnt="0"/>
      <dgm:spPr/>
    </dgm:pt>
    <dgm:pt modelId="{10DF7D50-A225-4EB7-A8BA-697CAFE952D0}" type="pres">
      <dgm:prSet presAssocID="{C68594CF-E60C-4971-9539-6C48028B9BF7}" presName="composite" presStyleCnt="0"/>
      <dgm:spPr/>
    </dgm:pt>
    <dgm:pt modelId="{E4A39B95-AFBE-4EBF-91C4-670016D9D683}" type="pres">
      <dgm:prSet presAssocID="{C68594CF-E60C-4971-9539-6C48028B9BF7}" presName="imgShp" presStyleLbl="fgImgPlace1" presStyleIdx="2" presStyleCnt="5"/>
      <dgm:spPr/>
    </dgm:pt>
    <dgm:pt modelId="{3E2F2B5A-B982-4BC6-A28E-CC5D68D56E22}" type="pres">
      <dgm:prSet presAssocID="{C68594CF-E60C-4971-9539-6C48028B9BF7}" presName="txShp" presStyleLbl="node1" presStyleIdx="2" presStyleCnt="5" custScaleX="105347">
        <dgm:presLayoutVars>
          <dgm:bulletEnabled val="1"/>
        </dgm:presLayoutVars>
      </dgm:prSet>
      <dgm:spPr/>
      <dgm:t>
        <a:bodyPr/>
        <a:lstStyle/>
        <a:p>
          <a:endParaRPr lang="tr-TR"/>
        </a:p>
      </dgm:t>
    </dgm:pt>
    <dgm:pt modelId="{49A85FFE-C9C9-4AD6-B27D-BE8BA4F65ABC}" type="pres">
      <dgm:prSet presAssocID="{3B4C588A-9FA9-49EB-890C-FAFC384A547F}" presName="spacing" presStyleCnt="0"/>
      <dgm:spPr/>
    </dgm:pt>
    <dgm:pt modelId="{7E05D8E8-632F-4F8A-BF54-5DF122822659}" type="pres">
      <dgm:prSet presAssocID="{9616A90A-2F2A-4EDA-9D11-BE01ECBA4A69}" presName="composite" presStyleCnt="0"/>
      <dgm:spPr/>
    </dgm:pt>
    <dgm:pt modelId="{55067863-AE06-4A5E-A260-D30C646F1C7C}" type="pres">
      <dgm:prSet presAssocID="{9616A90A-2F2A-4EDA-9D11-BE01ECBA4A69}" presName="imgShp" presStyleLbl="fgImgPlace1" presStyleIdx="3" presStyleCnt="5"/>
      <dgm:spPr/>
    </dgm:pt>
    <dgm:pt modelId="{B9709E89-DA1E-4057-B5A8-8C9DDDAE6B0B}" type="pres">
      <dgm:prSet presAssocID="{9616A90A-2F2A-4EDA-9D11-BE01ECBA4A69}" presName="txShp" presStyleLbl="node1" presStyleIdx="3" presStyleCnt="5" custScaleX="102594">
        <dgm:presLayoutVars>
          <dgm:bulletEnabled val="1"/>
        </dgm:presLayoutVars>
      </dgm:prSet>
      <dgm:spPr/>
      <dgm:t>
        <a:bodyPr/>
        <a:lstStyle/>
        <a:p>
          <a:endParaRPr lang="tr-TR"/>
        </a:p>
      </dgm:t>
    </dgm:pt>
    <dgm:pt modelId="{D354A0B2-72C1-44E5-A078-BCA35AF77567}" type="pres">
      <dgm:prSet presAssocID="{00A79AD0-C3AB-4377-B7B3-CCA3FE32C202}" presName="spacing" presStyleCnt="0"/>
      <dgm:spPr/>
    </dgm:pt>
    <dgm:pt modelId="{086C6A53-3D2C-48AE-99EB-BB5ACE158D0D}" type="pres">
      <dgm:prSet presAssocID="{179DF8E1-3FAF-4FF4-95F7-CB59E44C03C5}" presName="composite" presStyleCnt="0"/>
      <dgm:spPr/>
    </dgm:pt>
    <dgm:pt modelId="{476A4429-7BE6-4678-9B22-63F07D9D22C6}" type="pres">
      <dgm:prSet presAssocID="{179DF8E1-3FAF-4FF4-95F7-CB59E44C03C5}" presName="imgShp" presStyleLbl="fgImgPlace1" presStyleIdx="4" presStyleCnt="5"/>
      <dgm:spPr/>
    </dgm:pt>
    <dgm:pt modelId="{01E66F29-E741-421A-A44A-3512C5E2EFAE}" type="pres">
      <dgm:prSet presAssocID="{179DF8E1-3FAF-4FF4-95F7-CB59E44C03C5}" presName="txShp" presStyleLbl="node1" presStyleIdx="4" presStyleCnt="5" custScaleX="102594">
        <dgm:presLayoutVars>
          <dgm:bulletEnabled val="1"/>
        </dgm:presLayoutVars>
      </dgm:prSet>
      <dgm:spPr/>
      <dgm:t>
        <a:bodyPr/>
        <a:lstStyle/>
        <a:p>
          <a:endParaRPr lang="tr-TR"/>
        </a:p>
      </dgm:t>
    </dgm:pt>
  </dgm:ptLst>
  <dgm:cxnLst>
    <dgm:cxn modelId="{D09D0E7D-131C-4380-BB07-E8B3249A3EF1}" srcId="{F34B340C-0D13-4225-AFA1-83C31BE02C94}" destId="{1ED9BC24-372B-4D62-BD70-3DF1A4B203DA}" srcOrd="1" destOrd="0" parTransId="{828A10F6-D388-4268-900F-4235EFAE0D52}" sibTransId="{F4313A94-E725-4B53-B4CD-8DD3B7067F5E}"/>
    <dgm:cxn modelId="{8C92BF1B-771B-4D6E-AAF5-E8624346C3A2}" type="presOf" srcId="{C68594CF-E60C-4971-9539-6C48028B9BF7}" destId="{3E2F2B5A-B982-4BC6-A28E-CC5D68D56E22}" srcOrd="0" destOrd="0" presId="urn:microsoft.com/office/officeart/2005/8/layout/vList3"/>
    <dgm:cxn modelId="{40FE0DDE-9543-4BD6-B054-6013CEDA3F3D}" type="presOf" srcId="{9616A90A-2F2A-4EDA-9D11-BE01ECBA4A69}" destId="{B9709E89-DA1E-4057-B5A8-8C9DDDAE6B0B}" srcOrd="0" destOrd="0" presId="urn:microsoft.com/office/officeart/2005/8/layout/vList3"/>
    <dgm:cxn modelId="{9B217494-F6AB-4001-847B-77CDE1221736}" srcId="{F34B340C-0D13-4225-AFA1-83C31BE02C94}" destId="{179DF8E1-3FAF-4FF4-95F7-CB59E44C03C5}" srcOrd="4" destOrd="0" parTransId="{2A27CF00-3E09-4E83-B25F-F07967C63BFB}" sibTransId="{FB9D9D30-829A-41B4-A8BF-A2926776842C}"/>
    <dgm:cxn modelId="{AB5FAB60-1E0F-49AF-9551-939D84FA2ADE}" srcId="{F34B340C-0D13-4225-AFA1-83C31BE02C94}" destId="{C68594CF-E60C-4971-9539-6C48028B9BF7}" srcOrd="2" destOrd="0" parTransId="{3CD187D6-3ECF-4ED6-B361-CD4A9E43A387}" sibTransId="{3B4C588A-9FA9-49EB-890C-FAFC384A547F}"/>
    <dgm:cxn modelId="{8338C399-2FC2-4484-BA1D-0279F92CBA2F}" type="presOf" srcId="{1ED9BC24-372B-4D62-BD70-3DF1A4B203DA}" destId="{D8EA9122-EB31-430A-B527-B30E2227C70F}" srcOrd="0" destOrd="0" presId="urn:microsoft.com/office/officeart/2005/8/layout/vList3"/>
    <dgm:cxn modelId="{FD5DD77A-D688-4E76-B042-58D1BD141CBD}" type="presOf" srcId="{0A1B0E76-52BC-4688-B0FE-B1134759CFB2}" destId="{260FDC37-DE07-4F7E-ADEC-04E08AC4675C}" srcOrd="0" destOrd="0" presId="urn:microsoft.com/office/officeart/2005/8/layout/vList3"/>
    <dgm:cxn modelId="{A99E6122-6813-4E82-B4BF-62F40A750402}" srcId="{F34B340C-0D13-4225-AFA1-83C31BE02C94}" destId="{9616A90A-2F2A-4EDA-9D11-BE01ECBA4A69}" srcOrd="3" destOrd="0" parTransId="{BC7366E1-1F99-48F3-B4F7-801F696B0DBA}" sibTransId="{00A79AD0-C3AB-4377-B7B3-CCA3FE32C202}"/>
    <dgm:cxn modelId="{BBA4907D-D9AF-43AE-B954-CC49A54BC723}" type="presOf" srcId="{F34B340C-0D13-4225-AFA1-83C31BE02C94}" destId="{C30D7278-BA6E-4C78-BA5B-1E6D6A6D02C4}" srcOrd="0" destOrd="0" presId="urn:microsoft.com/office/officeart/2005/8/layout/vList3"/>
    <dgm:cxn modelId="{A86770F8-5B6B-4347-855D-64DD040E04D3}" type="presOf" srcId="{179DF8E1-3FAF-4FF4-95F7-CB59E44C03C5}" destId="{01E66F29-E741-421A-A44A-3512C5E2EFAE}" srcOrd="0" destOrd="0" presId="urn:microsoft.com/office/officeart/2005/8/layout/vList3"/>
    <dgm:cxn modelId="{29A2E0A9-ACAC-4BDE-9E96-7FBDF33A5F72}" srcId="{F34B340C-0D13-4225-AFA1-83C31BE02C94}" destId="{0A1B0E76-52BC-4688-B0FE-B1134759CFB2}" srcOrd="0" destOrd="0" parTransId="{05B08B7F-5938-428C-8C16-5A6315FFA12B}" sibTransId="{7B0D5B3F-9F58-409B-A42F-51AF6A7B5408}"/>
    <dgm:cxn modelId="{1FFBACFF-8821-4C3B-8CC2-488D918EF137}" type="presParOf" srcId="{C30D7278-BA6E-4C78-BA5B-1E6D6A6D02C4}" destId="{810C3831-118E-440D-A2AF-492E91D8A372}" srcOrd="0" destOrd="0" presId="urn:microsoft.com/office/officeart/2005/8/layout/vList3"/>
    <dgm:cxn modelId="{636834D6-E3AA-44CF-A38D-52E6B5196761}" type="presParOf" srcId="{810C3831-118E-440D-A2AF-492E91D8A372}" destId="{ABD66835-BF35-473C-9B0C-D320BC3C0F8C}" srcOrd="0" destOrd="0" presId="urn:microsoft.com/office/officeart/2005/8/layout/vList3"/>
    <dgm:cxn modelId="{D47A35EB-ED2C-4610-AB33-9F2032EAE652}" type="presParOf" srcId="{810C3831-118E-440D-A2AF-492E91D8A372}" destId="{260FDC37-DE07-4F7E-ADEC-04E08AC4675C}" srcOrd="1" destOrd="0" presId="urn:microsoft.com/office/officeart/2005/8/layout/vList3"/>
    <dgm:cxn modelId="{C0174172-DBA9-4D3E-BECB-51608572D24F}" type="presParOf" srcId="{C30D7278-BA6E-4C78-BA5B-1E6D6A6D02C4}" destId="{B3E581DD-2583-4CAE-A3CD-421AE9C6548D}" srcOrd="1" destOrd="0" presId="urn:microsoft.com/office/officeart/2005/8/layout/vList3"/>
    <dgm:cxn modelId="{2113A22F-9EE8-4065-9A21-C7D2E4276D45}" type="presParOf" srcId="{C30D7278-BA6E-4C78-BA5B-1E6D6A6D02C4}" destId="{44AD2423-4D36-4B93-9AA6-125F2C2B330C}" srcOrd="2" destOrd="0" presId="urn:microsoft.com/office/officeart/2005/8/layout/vList3"/>
    <dgm:cxn modelId="{512BB03E-160F-4187-A7CD-E6937746F356}" type="presParOf" srcId="{44AD2423-4D36-4B93-9AA6-125F2C2B330C}" destId="{EAAEADEA-4414-4C3C-9CD9-DAE7BCE2F2DF}" srcOrd="0" destOrd="0" presId="urn:microsoft.com/office/officeart/2005/8/layout/vList3"/>
    <dgm:cxn modelId="{5EF6E43E-E6DC-4DDC-8669-3A730E9F1409}" type="presParOf" srcId="{44AD2423-4D36-4B93-9AA6-125F2C2B330C}" destId="{D8EA9122-EB31-430A-B527-B30E2227C70F}" srcOrd="1" destOrd="0" presId="urn:microsoft.com/office/officeart/2005/8/layout/vList3"/>
    <dgm:cxn modelId="{DD3989A9-46A9-4E94-8C12-357E091D450E}" type="presParOf" srcId="{C30D7278-BA6E-4C78-BA5B-1E6D6A6D02C4}" destId="{EA621BA4-6367-420C-A378-975D25E8F38F}" srcOrd="3" destOrd="0" presId="urn:microsoft.com/office/officeart/2005/8/layout/vList3"/>
    <dgm:cxn modelId="{81147422-1910-438A-9514-9EDC188ED29F}" type="presParOf" srcId="{C30D7278-BA6E-4C78-BA5B-1E6D6A6D02C4}" destId="{10DF7D50-A225-4EB7-A8BA-697CAFE952D0}" srcOrd="4" destOrd="0" presId="urn:microsoft.com/office/officeart/2005/8/layout/vList3"/>
    <dgm:cxn modelId="{B6641BFB-17A3-4A66-AFF0-46E46E4040BD}" type="presParOf" srcId="{10DF7D50-A225-4EB7-A8BA-697CAFE952D0}" destId="{E4A39B95-AFBE-4EBF-91C4-670016D9D683}" srcOrd="0" destOrd="0" presId="urn:microsoft.com/office/officeart/2005/8/layout/vList3"/>
    <dgm:cxn modelId="{01BDCB7D-4FB5-4224-91F5-3E2ED7211E68}" type="presParOf" srcId="{10DF7D50-A225-4EB7-A8BA-697CAFE952D0}" destId="{3E2F2B5A-B982-4BC6-A28E-CC5D68D56E22}" srcOrd="1" destOrd="0" presId="urn:microsoft.com/office/officeart/2005/8/layout/vList3"/>
    <dgm:cxn modelId="{BE9BC632-54C8-43EA-B439-82776439CEB7}" type="presParOf" srcId="{C30D7278-BA6E-4C78-BA5B-1E6D6A6D02C4}" destId="{49A85FFE-C9C9-4AD6-B27D-BE8BA4F65ABC}" srcOrd="5" destOrd="0" presId="urn:microsoft.com/office/officeart/2005/8/layout/vList3"/>
    <dgm:cxn modelId="{7B73F6A1-2FE1-42D2-B51F-6E1A6E9AC290}" type="presParOf" srcId="{C30D7278-BA6E-4C78-BA5B-1E6D6A6D02C4}" destId="{7E05D8E8-632F-4F8A-BF54-5DF122822659}" srcOrd="6" destOrd="0" presId="urn:microsoft.com/office/officeart/2005/8/layout/vList3"/>
    <dgm:cxn modelId="{75974271-EA2A-4AB4-9810-1020725BC9ED}" type="presParOf" srcId="{7E05D8E8-632F-4F8A-BF54-5DF122822659}" destId="{55067863-AE06-4A5E-A260-D30C646F1C7C}" srcOrd="0" destOrd="0" presId="urn:microsoft.com/office/officeart/2005/8/layout/vList3"/>
    <dgm:cxn modelId="{4BF15255-B00C-4D84-B88D-D0DB24A75B2E}" type="presParOf" srcId="{7E05D8E8-632F-4F8A-BF54-5DF122822659}" destId="{B9709E89-DA1E-4057-B5A8-8C9DDDAE6B0B}" srcOrd="1" destOrd="0" presId="urn:microsoft.com/office/officeart/2005/8/layout/vList3"/>
    <dgm:cxn modelId="{C38F3F2E-86BE-4744-A077-205EE6E4178B}" type="presParOf" srcId="{C30D7278-BA6E-4C78-BA5B-1E6D6A6D02C4}" destId="{D354A0B2-72C1-44E5-A078-BCA35AF77567}" srcOrd="7" destOrd="0" presId="urn:microsoft.com/office/officeart/2005/8/layout/vList3"/>
    <dgm:cxn modelId="{F93E2C3D-BDDC-4EED-BADC-4FB7AF69F65B}" type="presParOf" srcId="{C30D7278-BA6E-4C78-BA5B-1E6D6A6D02C4}" destId="{086C6A53-3D2C-48AE-99EB-BB5ACE158D0D}" srcOrd="8" destOrd="0" presId="urn:microsoft.com/office/officeart/2005/8/layout/vList3"/>
    <dgm:cxn modelId="{FA95A46D-44B8-40B8-AB53-F37AA3EFC4DF}" type="presParOf" srcId="{086C6A53-3D2C-48AE-99EB-BB5ACE158D0D}" destId="{476A4429-7BE6-4678-9B22-63F07D9D22C6}" srcOrd="0" destOrd="0" presId="urn:microsoft.com/office/officeart/2005/8/layout/vList3"/>
    <dgm:cxn modelId="{DC0AF13F-1939-4064-8F17-9765F9A7A670}" type="presParOf" srcId="{086C6A53-3D2C-48AE-99EB-BB5ACE158D0D}" destId="{01E66F29-E741-421A-A44A-3512C5E2EFAE}"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8DD1C05-B0F2-400A-A53E-9066BD014B1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B0998417-2D93-4F73-878D-E6C3797472FE}">
      <dgm:prSet/>
      <dgm:spPr/>
      <dgm:t>
        <a:bodyPr/>
        <a:lstStyle/>
        <a:p>
          <a:pPr rtl="0"/>
          <a:r>
            <a:rPr lang="tr-TR" smtClean="0"/>
            <a:t>Kişisel ve mesleki gelişimi destekleyici çalışmalar yapılmalı</a:t>
          </a:r>
          <a:endParaRPr lang="tr-TR"/>
        </a:p>
      </dgm:t>
    </dgm:pt>
    <dgm:pt modelId="{5D2B8538-DB23-4282-AC92-943F9790B838}" type="parTrans" cxnId="{F40A7334-A65B-4B78-BBCC-CE12A05F7557}">
      <dgm:prSet/>
      <dgm:spPr/>
      <dgm:t>
        <a:bodyPr/>
        <a:lstStyle/>
        <a:p>
          <a:endParaRPr lang="tr-TR"/>
        </a:p>
      </dgm:t>
    </dgm:pt>
    <dgm:pt modelId="{E04C66F8-D0E8-4F17-897F-D6C03E69BAD9}" type="sibTrans" cxnId="{F40A7334-A65B-4B78-BBCC-CE12A05F7557}">
      <dgm:prSet/>
      <dgm:spPr/>
      <dgm:t>
        <a:bodyPr/>
        <a:lstStyle/>
        <a:p>
          <a:endParaRPr lang="tr-TR"/>
        </a:p>
      </dgm:t>
    </dgm:pt>
    <dgm:pt modelId="{CA1C56CA-972F-474D-925E-485B2DF33628}">
      <dgm:prSet/>
      <dgm:spPr/>
      <dgm:t>
        <a:bodyPr/>
        <a:lstStyle/>
        <a:p>
          <a:pPr rtl="0"/>
          <a:r>
            <a:rPr lang="tr-TR" smtClean="0"/>
            <a:t>Çevrenin desteğini almalı</a:t>
          </a:r>
          <a:endParaRPr lang="tr-TR"/>
        </a:p>
      </dgm:t>
    </dgm:pt>
    <dgm:pt modelId="{D0377D19-1E68-4157-8090-93AADC14BB3D}" type="parTrans" cxnId="{BBE09617-8E9F-4DC1-A3E3-96F7E34F4FAA}">
      <dgm:prSet/>
      <dgm:spPr/>
      <dgm:t>
        <a:bodyPr/>
        <a:lstStyle/>
        <a:p>
          <a:endParaRPr lang="tr-TR"/>
        </a:p>
      </dgm:t>
    </dgm:pt>
    <dgm:pt modelId="{DE397270-403E-486B-B1A9-8EE4A1CF36B3}" type="sibTrans" cxnId="{BBE09617-8E9F-4DC1-A3E3-96F7E34F4FAA}">
      <dgm:prSet/>
      <dgm:spPr/>
      <dgm:t>
        <a:bodyPr/>
        <a:lstStyle/>
        <a:p>
          <a:endParaRPr lang="tr-TR"/>
        </a:p>
      </dgm:t>
    </dgm:pt>
    <dgm:pt modelId="{8F9E5CDE-4342-4B67-A89B-A9B45A3F59A6}">
      <dgm:prSet/>
      <dgm:spPr/>
      <dgm:t>
        <a:bodyPr/>
        <a:lstStyle/>
        <a:p>
          <a:pPr rtl="0"/>
          <a:r>
            <a:rPr lang="tr-TR" smtClean="0"/>
            <a:t>Başarısız olmaktan korkmamalı</a:t>
          </a:r>
          <a:endParaRPr lang="tr-TR"/>
        </a:p>
      </dgm:t>
    </dgm:pt>
    <dgm:pt modelId="{5CAD444E-03B1-4BCA-8765-3BB860FC93D5}" type="parTrans" cxnId="{BFFB5C6D-4677-48F8-A37B-07875CE7F30F}">
      <dgm:prSet/>
      <dgm:spPr/>
      <dgm:t>
        <a:bodyPr/>
        <a:lstStyle/>
        <a:p>
          <a:endParaRPr lang="tr-TR"/>
        </a:p>
      </dgm:t>
    </dgm:pt>
    <dgm:pt modelId="{2E75D2C7-F9CF-4A04-B84F-E8B130DABC6D}" type="sibTrans" cxnId="{BFFB5C6D-4677-48F8-A37B-07875CE7F30F}">
      <dgm:prSet/>
      <dgm:spPr/>
      <dgm:t>
        <a:bodyPr/>
        <a:lstStyle/>
        <a:p>
          <a:endParaRPr lang="tr-TR"/>
        </a:p>
      </dgm:t>
    </dgm:pt>
    <dgm:pt modelId="{14EF91FD-F67D-4789-9122-D2C7391DC8FA}">
      <dgm:prSet/>
      <dgm:spPr/>
      <dgm:t>
        <a:bodyPr/>
        <a:lstStyle/>
        <a:p>
          <a:pPr rtl="0"/>
          <a:r>
            <a:rPr lang="tr-TR" smtClean="0"/>
            <a:t>Sabırlı olmalı</a:t>
          </a:r>
          <a:endParaRPr lang="tr-TR"/>
        </a:p>
      </dgm:t>
    </dgm:pt>
    <dgm:pt modelId="{22847759-EA52-412C-8E7C-BD2F62567A5A}" type="parTrans" cxnId="{F498B27E-E6F3-4985-A7DF-7A839E999447}">
      <dgm:prSet/>
      <dgm:spPr/>
      <dgm:t>
        <a:bodyPr/>
        <a:lstStyle/>
        <a:p>
          <a:endParaRPr lang="tr-TR"/>
        </a:p>
      </dgm:t>
    </dgm:pt>
    <dgm:pt modelId="{CFCAA759-CECC-48AC-A932-F16BC6D38393}" type="sibTrans" cxnId="{F498B27E-E6F3-4985-A7DF-7A839E999447}">
      <dgm:prSet/>
      <dgm:spPr/>
      <dgm:t>
        <a:bodyPr/>
        <a:lstStyle/>
        <a:p>
          <a:endParaRPr lang="tr-TR"/>
        </a:p>
      </dgm:t>
    </dgm:pt>
    <dgm:pt modelId="{B19EDA78-AE5B-4F10-AD84-4FF7D8D4B68B}">
      <dgm:prSet/>
      <dgm:spPr/>
      <dgm:t>
        <a:bodyPr/>
        <a:lstStyle/>
        <a:p>
          <a:pPr rtl="0"/>
          <a:r>
            <a:rPr lang="tr-TR" smtClean="0"/>
            <a:t>Belirsizliğe karşı esnek olmalı</a:t>
          </a:r>
          <a:endParaRPr lang="tr-TR"/>
        </a:p>
      </dgm:t>
    </dgm:pt>
    <dgm:pt modelId="{4FF0F9A9-0AA3-4859-B621-D20C2712704E}" type="parTrans" cxnId="{AD91CC8F-33BA-43FB-AA9E-DE022799CC46}">
      <dgm:prSet/>
      <dgm:spPr/>
      <dgm:t>
        <a:bodyPr/>
        <a:lstStyle/>
        <a:p>
          <a:endParaRPr lang="tr-TR"/>
        </a:p>
      </dgm:t>
    </dgm:pt>
    <dgm:pt modelId="{E1390895-F153-4E3F-8B95-48C1DBAD3792}" type="sibTrans" cxnId="{AD91CC8F-33BA-43FB-AA9E-DE022799CC46}">
      <dgm:prSet/>
      <dgm:spPr/>
      <dgm:t>
        <a:bodyPr/>
        <a:lstStyle/>
        <a:p>
          <a:endParaRPr lang="tr-TR"/>
        </a:p>
      </dgm:t>
    </dgm:pt>
    <dgm:pt modelId="{F62FC4C9-BA89-4C62-AE22-0C7C0481A8CD}" type="pres">
      <dgm:prSet presAssocID="{18DD1C05-B0F2-400A-A53E-9066BD014B1C}" presName="linearFlow" presStyleCnt="0">
        <dgm:presLayoutVars>
          <dgm:dir/>
          <dgm:resizeHandles val="exact"/>
        </dgm:presLayoutVars>
      </dgm:prSet>
      <dgm:spPr/>
      <dgm:t>
        <a:bodyPr/>
        <a:lstStyle/>
        <a:p>
          <a:endParaRPr lang="tr-TR"/>
        </a:p>
      </dgm:t>
    </dgm:pt>
    <dgm:pt modelId="{839D5049-61C9-45C1-9B62-8CEACA9E7463}" type="pres">
      <dgm:prSet presAssocID="{B0998417-2D93-4F73-878D-E6C3797472FE}" presName="composite" presStyleCnt="0"/>
      <dgm:spPr/>
    </dgm:pt>
    <dgm:pt modelId="{20282367-1DD1-45A4-A407-ED3BFE1BB482}" type="pres">
      <dgm:prSet presAssocID="{B0998417-2D93-4F73-878D-E6C3797472FE}" presName="imgShp" presStyleLbl="fgImgPlace1" presStyleIdx="0" presStyleCnt="5"/>
      <dgm:spPr/>
    </dgm:pt>
    <dgm:pt modelId="{65838B04-55BE-4113-AB8D-77666B208057}" type="pres">
      <dgm:prSet presAssocID="{B0998417-2D93-4F73-878D-E6C3797472FE}" presName="txShp" presStyleLbl="node1" presStyleIdx="0" presStyleCnt="5" custScaleX="105830" custLinFactNeighborY="-620">
        <dgm:presLayoutVars>
          <dgm:bulletEnabled val="1"/>
        </dgm:presLayoutVars>
      </dgm:prSet>
      <dgm:spPr/>
      <dgm:t>
        <a:bodyPr/>
        <a:lstStyle/>
        <a:p>
          <a:endParaRPr lang="tr-TR"/>
        </a:p>
      </dgm:t>
    </dgm:pt>
    <dgm:pt modelId="{68A83F45-90E2-42CD-B0FE-BEE33476F0B4}" type="pres">
      <dgm:prSet presAssocID="{E04C66F8-D0E8-4F17-897F-D6C03E69BAD9}" presName="spacing" presStyleCnt="0"/>
      <dgm:spPr/>
    </dgm:pt>
    <dgm:pt modelId="{1C3FB257-E091-434C-84EA-99560CF81963}" type="pres">
      <dgm:prSet presAssocID="{CA1C56CA-972F-474D-925E-485B2DF33628}" presName="composite" presStyleCnt="0"/>
      <dgm:spPr/>
    </dgm:pt>
    <dgm:pt modelId="{1A80FB98-12BD-450D-AB53-52D275EE0107}" type="pres">
      <dgm:prSet presAssocID="{CA1C56CA-972F-474D-925E-485B2DF33628}" presName="imgShp" presStyleLbl="fgImgPlace1" presStyleIdx="1" presStyleCnt="5"/>
      <dgm:spPr/>
    </dgm:pt>
    <dgm:pt modelId="{9722A020-5921-46B0-BCE9-7097134083A9}" type="pres">
      <dgm:prSet presAssocID="{CA1C56CA-972F-474D-925E-485B2DF33628}" presName="txShp" presStyleLbl="node1" presStyleIdx="1" presStyleCnt="5" custScaleX="103029">
        <dgm:presLayoutVars>
          <dgm:bulletEnabled val="1"/>
        </dgm:presLayoutVars>
      </dgm:prSet>
      <dgm:spPr/>
      <dgm:t>
        <a:bodyPr/>
        <a:lstStyle/>
        <a:p>
          <a:endParaRPr lang="tr-TR"/>
        </a:p>
      </dgm:t>
    </dgm:pt>
    <dgm:pt modelId="{14DC951B-16F6-41CB-891C-6D81E4346D2B}" type="pres">
      <dgm:prSet presAssocID="{DE397270-403E-486B-B1A9-8EE4A1CF36B3}" presName="spacing" presStyleCnt="0"/>
      <dgm:spPr/>
    </dgm:pt>
    <dgm:pt modelId="{55AA9DBB-4875-4C1A-BAF2-2E91B7343FEB}" type="pres">
      <dgm:prSet presAssocID="{8F9E5CDE-4342-4B67-A89B-A9B45A3F59A6}" presName="composite" presStyleCnt="0"/>
      <dgm:spPr/>
    </dgm:pt>
    <dgm:pt modelId="{8D2DD5E2-CD9F-465D-8A84-57EDEC995525}" type="pres">
      <dgm:prSet presAssocID="{8F9E5CDE-4342-4B67-A89B-A9B45A3F59A6}" presName="imgShp" presStyleLbl="fgImgPlace1" presStyleIdx="2" presStyleCnt="5"/>
      <dgm:spPr/>
    </dgm:pt>
    <dgm:pt modelId="{6C9FC9EA-E45A-460A-8D13-7F1141E2B7C5}" type="pres">
      <dgm:prSet presAssocID="{8F9E5CDE-4342-4B67-A89B-A9B45A3F59A6}" presName="txShp" presStyleLbl="node1" presStyleIdx="2" presStyleCnt="5" custScaleX="103379">
        <dgm:presLayoutVars>
          <dgm:bulletEnabled val="1"/>
        </dgm:presLayoutVars>
      </dgm:prSet>
      <dgm:spPr/>
      <dgm:t>
        <a:bodyPr/>
        <a:lstStyle/>
        <a:p>
          <a:endParaRPr lang="tr-TR"/>
        </a:p>
      </dgm:t>
    </dgm:pt>
    <dgm:pt modelId="{DEF303C0-E962-4529-BB4B-FDCCEF67CEBC}" type="pres">
      <dgm:prSet presAssocID="{2E75D2C7-F9CF-4A04-B84F-E8B130DABC6D}" presName="spacing" presStyleCnt="0"/>
      <dgm:spPr/>
    </dgm:pt>
    <dgm:pt modelId="{A62AB091-3092-43B2-B244-5E90A728A8EA}" type="pres">
      <dgm:prSet presAssocID="{14EF91FD-F67D-4789-9122-D2C7391DC8FA}" presName="composite" presStyleCnt="0"/>
      <dgm:spPr/>
    </dgm:pt>
    <dgm:pt modelId="{CBEE94D3-03AD-4908-AD26-B46E2FFF62C8}" type="pres">
      <dgm:prSet presAssocID="{14EF91FD-F67D-4789-9122-D2C7391DC8FA}" presName="imgShp" presStyleLbl="fgImgPlace1" presStyleIdx="3" presStyleCnt="5"/>
      <dgm:spPr/>
    </dgm:pt>
    <dgm:pt modelId="{45EBCBDC-599B-4BD8-ABCA-5D06C921E970}" type="pres">
      <dgm:prSet presAssocID="{14EF91FD-F67D-4789-9122-D2C7391DC8FA}" presName="txShp" presStyleLbl="node1" presStyleIdx="3" presStyleCnt="5" custScaleX="101979">
        <dgm:presLayoutVars>
          <dgm:bulletEnabled val="1"/>
        </dgm:presLayoutVars>
      </dgm:prSet>
      <dgm:spPr/>
      <dgm:t>
        <a:bodyPr/>
        <a:lstStyle/>
        <a:p>
          <a:endParaRPr lang="tr-TR"/>
        </a:p>
      </dgm:t>
    </dgm:pt>
    <dgm:pt modelId="{EEFD6D30-0E05-4786-859B-BE38E0D002CA}" type="pres">
      <dgm:prSet presAssocID="{CFCAA759-CECC-48AC-A932-F16BC6D38393}" presName="spacing" presStyleCnt="0"/>
      <dgm:spPr/>
    </dgm:pt>
    <dgm:pt modelId="{0AA51E18-3C61-4D65-9E91-F3C37B523E9E}" type="pres">
      <dgm:prSet presAssocID="{B19EDA78-AE5B-4F10-AD84-4FF7D8D4B68B}" presName="composite" presStyleCnt="0"/>
      <dgm:spPr/>
    </dgm:pt>
    <dgm:pt modelId="{F8A982FC-847D-4FFC-8054-DA9058434B5E}" type="pres">
      <dgm:prSet presAssocID="{B19EDA78-AE5B-4F10-AD84-4FF7D8D4B68B}" presName="imgShp" presStyleLbl="fgImgPlace1" presStyleIdx="4" presStyleCnt="5"/>
      <dgm:spPr/>
    </dgm:pt>
    <dgm:pt modelId="{8EE4FB1B-F6C3-4641-A95B-76743246226A}" type="pres">
      <dgm:prSet presAssocID="{B19EDA78-AE5B-4F10-AD84-4FF7D8D4B68B}" presName="txShp" presStyleLbl="node1" presStyleIdx="4" presStyleCnt="5" custScaleX="103029">
        <dgm:presLayoutVars>
          <dgm:bulletEnabled val="1"/>
        </dgm:presLayoutVars>
      </dgm:prSet>
      <dgm:spPr/>
      <dgm:t>
        <a:bodyPr/>
        <a:lstStyle/>
        <a:p>
          <a:endParaRPr lang="tr-TR"/>
        </a:p>
      </dgm:t>
    </dgm:pt>
  </dgm:ptLst>
  <dgm:cxnLst>
    <dgm:cxn modelId="{8A66DF18-304E-4567-8C5E-D0AC7E4943E4}" type="presOf" srcId="{CA1C56CA-972F-474D-925E-485B2DF33628}" destId="{9722A020-5921-46B0-BCE9-7097134083A9}" srcOrd="0" destOrd="0" presId="urn:microsoft.com/office/officeart/2005/8/layout/vList3"/>
    <dgm:cxn modelId="{BFFB5C6D-4677-48F8-A37B-07875CE7F30F}" srcId="{18DD1C05-B0F2-400A-A53E-9066BD014B1C}" destId="{8F9E5CDE-4342-4B67-A89B-A9B45A3F59A6}" srcOrd="2" destOrd="0" parTransId="{5CAD444E-03B1-4BCA-8765-3BB860FC93D5}" sibTransId="{2E75D2C7-F9CF-4A04-B84F-E8B130DABC6D}"/>
    <dgm:cxn modelId="{AD91CC8F-33BA-43FB-AA9E-DE022799CC46}" srcId="{18DD1C05-B0F2-400A-A53E-9066BD014B1C}" destId="{B19EDA78-AE5B-4F10-AD84-4FF7D8D4B68B}" srcOrd="4" destOrd="0" parTransId="{4FF0F9A9-0AA3-4859-B621-D20C2712704E}" sibTransId="{E1390895-F153-4E3F-8B95-48C1DBAD3792}"/>
    <dgm:cxn modelId="{1B268E66-9271-4B5D-BF20-7FFA4BA59C1A}" type="presOf" srcId="{B19EDA78-AE5B-4F10-AD84-4FF7D8D4B68B}" destId="{8EE4FB1B-F6C3-4641-A95B-76743246226A}" srcOrd="0" destOrd="0" presId="urn:microsoft.com/office/officeart/2005/8/layout/vList3"/>
    <dgm:cxn modelId="{F40A7334-A65B-4B78-BBCC-CE12A05F7557}" srcId="{18DD1C05-B0F2-400A-A53E-9066BD014B1C}" destId="{B0998417-2D93-4F73-878D-E6C3797472FE}" srcOrd="0" destOrd="0" parTransId="{5D2B8538-DB23-4282-AC92-943F9790B838}" sibTransId="{E04C66F8-D0E8-4F17-897F-D6C03E69BAD9}"/>
    <dgm:cxn modelId="{F498B27E-E6F3-4985-A7DF-7A839E999447}" srcId="{18DD1C05-B0F2-400A-A53E-9066BD014B1C}" destId="{14EF91FD-F67D-4789-9122-D2C7391DC8FA}" srcOrd="3" destOrd="0" parTransId="{22847759-EA52-412C-8E7C-BD2F62567A5A}" sibTransId="{CFCAA759-CECC-48AC-A932-F16BC6D38393}"/>
    <dgm:cxn modelId="{A6FC2953-DD45-4821-BD33-E699560E1511}" type="presOf" srcId="{18DD1C05-B0F2-400A-A53E-9066BD014B1C}" destId="{F62FC4C9-BA89-4C62-AE22-0C7C0481A8CD}" srcOrd="0" destOrd="0" presId="urn:microsoft.com/office/officeart/2005/8/layout/vList3"/>
    <dgm:cxn modelId="{A2875E17-58C6-4A51-A26A-61753EA4F6C7}" type="presOf" srcId="{B0998417-2D93-4F73-878D-E6C3797472FE}" destId="{65838B04-55BE-4113-AB8D-77666B208057}" srcOrd="0" destOrd="0" presId="urn:microsoft.com/office/officeart/2005/8/layout/vList3"/>
    <dgm:cxn modelId="{BBE09617-8E9F-4DC1-A3E3-96F7E34F4FAA}" srcId="{18DD1C05-B0F2-400A-A53E-9066BD014B1C}" destId="{CA1C56CA-972F-474D-925E-485B2DF33628}" srcOrd="1" destOrd="0" parTransId="{D0377D19-1E68-4157-8090-93AADC14BB3D}" sibTransId="{DE397270-403E-486B-B1A9-8EE4A1CF36B3}"/>
    <dgm:cxn modelId="{FE5B5ECF-B03D-4DB2-BCC9-A5070227D835}" type="presOf" srcId="{8F9E5CDE-4342-4B67-A89B-A9B45A3F59A6}" destId="{6C9FC9EA-E45A-460A-8D13-7F1141E2B7C5}" srcOrd="0" destOrd="0" presId="urn:microsoft.com/office/officeart/2005/8/layout/vList3"/>
    <dgm:cxn modelId="{5DE21A3D-21E1-47A3-8767-86E46EF52B00}" type="presOf" srcId="{14EF91FD-F67D-4789-9122-D2C7391DC8FA}" destId="{45EBCBDC-599B-4BD8-ABCA-5D06C921E970}" srcOrd="0" destOrd="0" presId="urn:microsoft.com/office/officeart/2005/8/layout/vList3"/>
    <dgm:cxn modelId="{A294390B-0455-48F4-91EC-5CFCD431E5D7}" type="presParOf" srcId="{F62FC4C9-BA89-4C62-AE22-0C7C0481A8CD}" destId="{839D5049-61C9-45C1-9B62-8CEACA9E7463}" srcOrd="0" destOrd="0" presId="urn:microsoft.com/office/officeart/2005/8/layout/vList3"/>
    <dgm:cxn modelId="{A4E89B61-0CDF-4F7F-B343-500992A9AD23}" type="presParOf" srcId="{839D5049-61C9-45C1-9B62-8CEACA9E7463}" destId="{20282367-1DD1-45A4-A407-ED3BFE1BB482}" srcOrd="0" destOrd="0" presId="urn:microsoft.com/office/officeart/2005/8/layout/vList3"/>
    <dgm:cxn modelId="{6AFBA767-F1D9-4C1D-8387-D53ED23394E0}" type="presParOf" srcId="{839D5049-61C9-45C1-9B62-8CEACA9E7463}" destId="{65838B04-55BE-4113-AB8D-77666B208057}" srcOrd="1" destOrd="0" presId="urn:microsoft.com/office/officeart/2005/8/layout/vList3"/>
    <dgm:cxn modelId="{FE865A42-F8D3-48DF-ACF9-25F856623851}" type="presParOf" srcId="{F62FC4C9-BA89-4C62-AE22-0C7C0481A8CD}" destId="{68A83F45-90E2-42CD-B0FE-BEE33476F0B4}" srcOrd="1" destOrd="0" presId="urn:microsoft.com/office/officeart/2005/8/layout/vList3"/>
    <dgm:cxn modelId="{EB6186A8-DC64-4E8A-9DE6-38068D265306}" type="presParOf" srcId="{F62FC4C9-BA89-4C62-AE22-0C7C0481A8CD}" destId="{1C3FB257-E091-434C-84EA-99560CF81963}" srcOrd="2" destOrd="0" presId="urn:microsoft.com/office/officeart/2005/8/layout/vList3"/>
    <dgm:cxn modelId="{BCA5160F-849F-4221-80B2-E6F7268450E3}" type="presParOf" srcId="{1C3FB257-E091-434C-84EA-99560CF81963}" destId="{1A80FB98-12BD-450D-AB53-52D275EE0107}" srcOrd="0" destOrd="0" presId="urn:microsoft.com/office/officeart/2005/8/layout/vList3"/>
    <dgm:cxn modelId="{0D41B9D6-F24C-4F46-84D3-005587B3040C}" type="presParOf" srcId="{1C3FB257-E091-434C-84EA-99560CF81963}" destId="{9722A020-5921-46B0-BCE9-7097134083A9}" srcOrd="1" destOrd="0" presId="urn:microsoft.com/office/officeart/2005/8/layout/vList3"/>
    <dgm:cxn modelId="{C0F24FD8-5C35-4AA4-BA8A-83B6E2231903}" type="presParOf" srcId="{F62FC4C9-BA89-4C62-AE22-0C7C0481A8CD}" destId="{14DC951B-16F6-41CB-891C-6D81E4346D2B}" srcOrd="3" destOrd="0" presId="urn:microsoft.com/office/officeart/2005/8/layout/vList3"/>
    <dgm:cxn modelId="{9C092662-4A83-4B58-9635-2D6429FDA010}" type="presParOf" srcId="{F62FC4C9-BA89-4C62-AE22-0C7C0481A8CD}" destId="{55AA9DBB-4875-4C1A-BAF2-2E91B7343FEB}" srcOrd="4" destOrd="0" presId="urn:microsoft.com/office/officeart/2005/8/layout/vList3"/>
    <dgm:cxn modelId="{CDACC988-7AA1-406F-9CAF-F867335A3A03}" type="presParOf" srcId="{55AA9DBB-4875-4C1A-BAF2-2E91B7343FEB}" destId="{8D2DD5E2-CD9F-465D-8A84-57EDEC995525}" srcOrd="0" destOrd="0" presId="urn:microsoft.com/office/officeart/2005/8/layout/vList3"/>
    <dgm:cxn modelId="{66A5E1CC-7F48-46CA-883F-AE09F67256EC}" type="presParOf" srcId="{55AA9DBB-4875-4C1A-BAF2-2E91B7343FEB}" destId="{6C9FC9EA-E45A-460A-8D13-7F1141E2B7C5}" srcOrd="1" destOrd="0" presId="urn:microsoft.com/office/officeart/2005/8/layout/vList3"/>
    <dgm:cxn modelId="{B3E65173-67B7-4CFB-93AE-228591028172}" type="presParOf" srcId="{F62FC4C9-BA89-4C62-AE22-0C7C0481A8CD}" destId="{DEF303C0-E962-4529-BB4B-FDCCEF67CEBC}" srcOrd="5" destOrd="0" presId="urn:microsoft.com/office/officeart/2005/8/layout/vList3"/>
    <dgm:cxn modelId="{2DA8DFEA-558F-4E18-B7A8-1591BEDB4F4E}" type="presParOf" srcId="{F62FC4C9-BA89-4C62-AE22-0C7C0481A8CD}" destId="{A62AB091-3092-43B2-B244-5E90A728A8EA}" srcOrd="6" destOrd="0" presId="urn:microsoft.com/office/officeart/2005/8/layout/vList3"/>
    <dgm:cxn modelId="{0F292159-F0E2-4ABF-A69A-167BFF23B167}" type="presParOf" srcId="{A62AB091-3092-43B2-B244-5E90A728A8EA}" destId="{CBEE94D3-03AD-4908-AD26-B46E2FFF62C8}" srcOrd="0" destOrd="0" presId="urn:microsoft.com/office/officeart/2005/8/layout/vList3"/>
    <dgm:cxn modelId="{7E30F227-171F-4C6C-A42C-6F4C99079CA7}" type="presParOf" srcId="{A62AB091-3092-43B2-B244-5E90A728A8EA}" destId="{45EBCBDC-599B-4BD8-ABCA-5D06C921E970}" srcOrd="1" destOrd="0" presId="urn:microsoft.com/office/officeart/2005/8/layout/vList3"/>
    <dgm:cxn modelId="{09965D1F-1F26-4906-8573-C1808A26A9CF}" type="presParOf" srcId="{F62FC4C9-BA89-4C62-AE22-0C7C0481A8CD}" destId="{EEFD6D30-0E05-4786-859B-BE38E0D002CA}" srcOrd="7" destOrd="0" presId="urn:microsoft.com/office/officeart/2005/8/layout/vList3"/>
    <dgm:cxn modelId="{9AA4F961-B299-4E19-A9A9-77EEED251451}" type="presParOf" srcId="{F62FC4C9-BA89-4C62-AE22-0C7C0481A8CD}" destId="{0AA51E18-3C61-4D65-9E91-F3C37B523E9E}" srcOrd="8" destOrd="0" presId="urn:microsoft.com/office/officeart/2005/8/layout/vList3"/>
    <dgm:cxn modelId="{09408EEE-889D-451E-A8B6-2160C2C05E17}" type="presParOf" srcId="{0AA51E18-3C61-4D65-9E91-F3C37B523E9E}" destId="{F8A982FC-847D-4FFC-8054-DA9058434B5E}" srcOrd="0" destOrd="0" presId="urn:microsoft.com/office/officeart/2005/8/layout/vList3"/>
    <dgm:cxn modelId="{2EB1AFB4-9C1C-41CE-9A01-267514E70EA2}" type="presParOf" srcId="{0AA51E18-3C61-4D65-9E91-F3C37B523E9E}" destId="{8EE4FB1B-F6C3-4641-A95B-76743246226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5139826-39A7-44D6-8AEA-30463FCE8A3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tr-TR"/>
        </a:p>
      </dgm:t>
    </dgm:pt>
    <dgm:pt modelId="{6986FCFF-DE28-43DA-9E92-C20ECF461941}">
      <dgm:prSet phldrT="[Metin]"/>
      <dgm:spPr/>
      <dgm:t>
        <a:bodyPr/>
        <a:lstStyle/>
        <a:p>
          <a:r>
            <a:rPr lang="tr-TR" dirty="0" smtClean="0"/>
            <a:t>İş arayanlar;</a:t>
          </a:r>
          <a:endParaRPr lang="tr-TR" dirty="0"/>
        </a:p>
      </dgm:t>
    </dgm:pt>
    <dgm:pt modelId="{4DB92879-4099-4410-A092-9CDF6DF589F1}" type="parTrans" cxnId="{45868A2D-AC67-4B4A-BA2D-9C75BFAE1147}">
      <dgm:prSet/>
      <dgm:spPr/>
      <dgm:t>
        <a:bodyPr/>
        <a:lstStyle/>
        <a:p>
          <a:endParaRPr lang="tr-TR"/>
        </a:p>
      </dgm:t>
    </dgm:pt>
    <dgm:pt modelId="{23DBB470-A6FD-45E9-A248-E0BA266567CB}" type="sibTrans" cxnId="{45868A2D-AC67-4B4A-BA2D-9C75BFAE1147}">
      <dgm:prSet/>
      <dgm:spPr/>
      <dgm:t>
        <a:bodyPr/>
        <a:lstStyle/>
        <a:p>
          <a:endParaRPr lang="tr-TR"/>
        </a:p>
      </dgm:t>
    </dgm:pt>
    <dgm:pt modelId="{23C01FDA-CF30-4883-AF5E-B6D83423E371}">
      <dgm:prSet phldrT="[Metin]"/>
      <dgm:spPr/>
      <dgm:t>
        <a:bodyPr/>
        <a:lstStyle/>
        <a:p>
          <a:r>
            <a:rPr lang="tr-TR" dirty="0" smtClean="0"/>
            <a:t>Kurum birimlerine şahsen başvurarak kayıt yaptırabilirler.</a:t>
          </a:r>
          <a:endParaRPr lang="tr-TR" dirty="0"/>
        </a:p>
      </dgm:t>
    </dgm:pt>
    <dgm:pt modelId="{E7991E60-E13F-420B-A864-5A81B72C4FCE}" type="parTrans" cxnId="{7B0C8E73-B5E6-4EFF-BF3A-E6F9BA1607C5}">
      <dgm:prSet/>
      <dgm:spPr/>
      <dgm:t>
        <a:bodyPr/>
        <a:lstStyle/>
        <a:p>
          <a:endParaRPr lang="tr-TR"/>
        </a:p>
      </dgm:t>
    </dgm:pt>
    <dgm:pt modelId="{E6A2A9E1-3972-4144-809A-C0527D736C88}" type="sibTrans" cxnId="{7B0C8E73-B5E6-4EFF-BF3A-E6F9BA1607C5}">
      <dgm:prSet/>
      <dgm:spPr/>
      <dgm:t>
        <a:bodyPr/>
        <a:lstStyle/>
        <a:p>
          <a:endParaRPr lang="tr-TR"/>
        </a:p>
      </dgm:t>
    </dgm:pt>
    <dgm:pt modelId="{D41174D9-B908-4AD4-949F-20FADA582411}">
      <dgm:prSet phldrT="[Metin]"/>
      <dgm:spPr/>
      <dgm:t>
        <a:bodyPr/>
        <a:lstStyle/>
        <a:p>
          <a:r>
            <a:rPr lang="tr-TR" dirty="0" smtClean="0"/>
            <a:t>Kurumumuzun </a:t>
          </a:r>
          <a:r>
            <a:rPr lang="tr-TR" dirty="0" smtClean="0">
              <a:hlinkClick xmlns:r="http://schemas.openxmlformats.org/officeDocument/2006/relationships" r:id="rId1"/>
            </a:rPr>
            <a:t>www.iskur.gov.tr</a:t>
          </a:r>
          <a:endParaRPr lang="tr-TR" dirty="0" smtClean="0"/>
        </a:p>
        <a:p>
          <a:r>
            <a:rPr lang="tr-TR" dirty="0" smtClean="0"/>
            <a:t>adresinden internet üzerinden kendi kayıtlarını yapabilirler.</a:t>
          </a:r>
          <a:endParaRPr lang="tr-TR" dirty="0"/>
        </a:p>
      </dgm:t>
    </dgm:pt>
    <dgm:pt modelId="{CB7DC961-74E1-437D-93D5-F93142A4CF4F}" type="parTrans" cxnId="{17D5FED1-402B-4916-AFDB-F74AFCF48772}">
      <dgm:prSet/>
      <dgm:spPr/>
      <dgm:t>
        <a:bodyPr/>
        <a:lstStyle/>
        <a:p>
          <a:endParaRPr lang="tr-TR"/>
        </a:p>
      </dgm:t>
    </dgm:pt>
    <dgm:pt modelId="{452BFAFB-CAF5-4856-8F8D-ACED7B6CAD58}" type="sibTrans" cxnId="{17D5FED1-402B-4916-AFDB-F74AFCF48772}">
      <dgm:prSet/>
      <dgm:spPr/>
      <dgm:t>
        <a:bodyPr/>
        <a:lstStyle/>
        <a:p>
          <a:endParaRPr lang="tr-TR"/>
        </a:p>
      </dgm:t>
    </dgm:pt>
    <dgm:pt modelId="{F5599E67-7C7E-48BF-90E9-B249C234B2F4}">
      <dgm:prSet phldrT="[Metin]" phldr="1"/>
      <dgm:spPr/>
      <dgm:t>
        <a:bodyPr/>
        <a:lstStyle/>
        <a:p>
          <a:endParaRPr lang="tr-TR"/>
        </a:p>
      </dgm:t>
    </dgm:pt>
    <dgm:pt modelId="{83050A81-A348-452B-BF54-6F9AA94EEBD6}" type="parTrans" cxnId="{1E163CEB-5430-4A7E-951C-E1EC52B38CEA}">
      <dgm:prSet/>
      <dgm:spPr/>
      <dgm:t>
        <a:bodyPr/>
        <a:lstStyle/>
        <a:p>
          <a:endParaRPr lang="tr-TR"/>
        </a:p>
      </dgm:t>
    </dgm:pt>
    <dgm:pt modelId="{3C648A15-56E3-4118-8F6F-40B9427F52C7}" type="sibTrans" cxnId="{1E163CEB-5430-4A7E-951C-E1EC52B38CEA}">
      <dgm:prSet/>
      <dgm:spPr/>
      <dgm:t>
        <a:bodyPr/>
        <a:lstStyle/>
        <a:p>
          <a:endParaRPr lang="tr-TR"/>
        </a:p>
      </dgm:t>
    </dgm:pt>
    <dgm:pt modelId="{BECE7A87-389A-46E5-AA99-87FF89FD974E}">
      <dgm:prSet phldrT="[Metin]"/>
      <dgm:spPr/>
      <dgm:t>
        <a:bodyPr/>
        <a:lstStyle/>
        <a:p>
          <a:r>
            <a:rPr lang="tr-TR" dirty="0" smtClean="0"/>
            <a:t>Belediyelerde bulunan hizmet noktalarından kayıt yaptırabilirler.</a:t>
          </a:r>
          <a:endParaRPr lang="tr-TR" dirty="0"/>
        </a:p>
      </dgm:t>
    </dgm:pt>
    <dgm:pt modelId="{CB8ED600-AC41-456E-8CE3-45EB5C940B98}" type="parTrans" cxnId="{B7D5130A-B883-4DC2-B944-2EC0E4527AC7}">
      <dgm:prSet/>
      <dgm:spPr/>
      <dgm:t>
        <a:bodyPr/>
        <a:lstStyle/>
        <a:p>
          <a:endParaRPr lang="tr-TR"/>
        </a:p>
      </dgm:t>
    </dgm:pt>
    <dgm:pt modelId="{B8DDBBDB-1C29-4FB0-84D4-3DE2529F616F}" type="sibTrans" cxnId="{B7D5130A-B883-4DC2-B944-2EC0E4527AC7}">
      <dgm:prSet/>
      <dgm:spPr/>
      <dgm:t>
        <a:bodyPr/>
        <a:lstStyle/>
        <a:p>
          <a:endParaRPr lang="tr-TR"/>
        </a:p>
      </dgm:t>
    </dgm:pt>
    <dgm:pt modelId="{00318330-CA01-470F-B817-D024C65C365F}">
      <dgm:prSet phldrT="[Metin]" phldr="1"/>
      <dgm:spPr/>
      <dgm:t>
        <a:bodyPr/>
        <a:lstStyle/>
        <a:p>
          <a:endParaRPr lang="tr-TR" dirty="0"/>
        </a:p>
      </dgm:t>
    </dgm:pt>
    <dgm:pt modelId="{63E6EE39-5A7F-46A1-8DF7-D0BA3543679F}" type="sibTrans" cxnId="{BD9638D1-B575-4E47-A65C-2F6F2F62102C}">
      <dgm:prSet/>
      <dgm:spPr/>
      <dgm:t>
        <a:bodyPr/>
        <a:lstStyle/>
        <a:p>
          <a:endParaRPr lang="tr-TR"/>
        </a:p>
      </dgm:t>
    </dgm:pt>
    <dgm:pt modelId="{4938D871-F0AE-4AC2-A12A-ADB87675E072}" type="parTrans" cxnId="{BD9638D1-B575-4E47-A65C-2F6F2F62102C}">
      <dgm:prSet/>
      <dgm:spPr/>
      <dgm:t>
        <a:bodyPr/>
        <a:lstStyle/>
        <a:p>
          <a:endParaRPr lang="tr-TR"/>
        </a:p>
      </dgm:t>
    </dgm:pt>
    <dgm:pt modelId="{52A28D95-57D1-409D-87FD-1E3A8FAA54C9}" type="pres">
      <dgm:prSet presAssocID="{05139826-39A7-44D6-8AEA-30463FCE8A37}" presName="Name0" presStyleCnt="0">
        <dgm:presLayoutVars>
          <dgm:chMax val="5"/>
          <dgm:chPref val="5"/>
          <dgm:dir/>
          <dgm:animLvl val="lvl"/>
        </dgm:presLayoutVars>
      </dgm:prSet>
      <dgm:spPr/>
      <dgm:t>
        <a:bodyPr/>
        <a:lstStyle/>
        <a:p>
          <a:endParaRPr lang="tr-TR"/>
        </a:p>
      </dgm:t>
    </dgm:pt>
    <dgm:pt modelId="{5A3BC3B3-9C6D-49F7-B567-0F3657914691}" type="pres">
      <dgm:prSet presAssocID="{6986FCFF-DE28-43DA-9E92-C20ECF461941}" presName="parentText1" presStyleLbl="node1" presStyleIdx="0" presStyleCnt="3">
        <dgm:presLayoutVars>
          <dgm:chMax/>
          <dgm:chPref val="3"/>
          <dgm:bulletEnabled val="1"/>
        </dgm:presLayoutVars>
      </dgm:prSet>
      <dgm:spPr/>
      <dgm:t>
        <a:bodyPr/>
        <a:lstStyle/>
        <a:p>
          <a:endParaRPr lang="tr-TR"/>
        </a:p>
      </dgm:t>
    </dgm:pt>
    <dgm:pt modelId="{1B805854-7126-429D-8303-DA340544F92B}" type="pres">
      <dgm:prSet presAssocID="{6986FCFF-DE28-43DA-9E92-C20ECF461941}" presName="childText1" presStyleLbl="solidAlignAcc1" presStyleIdx="0" presStyleCnt="3">
        <dgm:presLayoutVars>
          <dgm:chMax val="0"/>
          <dgm:chPref val="0"/>
          <dgm:bulletEnabled val="1"/>
        </dgm:presLayoutVars>
      </dgm:prSet>
      <dgm:spPr/>
      <dgm:t>
        <a:bodyPr/>
        <a:lstStyle/>
        <a:p>
          <a:endParaRPr lang="tr-TR"/>
        </a:p>
      </dgm:t>
    </dgm:pt>
    <dgm:pt modelId="{9CD22C46-E4CD-4BFC-B385-18571D2BAF5E}" type="pres">
      <dgm:prSet presAssocID="{00318330-CA01-470F-B817-D024C65C365F}" presName="parentText2" presStyleLbl="node1" presStyleIdx="1" presStyleCnt="3">
        <dgm:presLayoutVars>
          <dgm:chMax/>
          <dgm:chPref val="3"/>
          <dgm:bulletEnabled val="1"/>
        </dgm:presLayoutVars>
      </dgm:prSet>
      <dgm:spPr/>
      <dgm:t>
        <a:bodyPr/>
        <a:lstStyle/>
        <a:p>
          <a:endParaRPr lang="tr-TR"/>
        </a:p>
      </dgm:t>
    </dgm:pt>
    <dgm:pt modelId="{8BAA4B92-85C0-47ED-B2CF-9AD45457D7EA}" type="pres">
      <dgm:prSet presAssocID="{00318330-CA01-470F-B817-D024C65C365F}" presName="childText2" presStyleLbl="solidAlignAcc1" presStyleIdx="1" presStyleCnt="3">
        <dgm:presLayoutVars>
          <dgm:chMax val="0"/>
          <dgm:chPref val="0"/>
          <dgm:bulletEnabled val="1"/>
        </dgm:presLayoutVars>
      </dgm:prSet>
      <dgm:spPr/>
      <dgm:t>
        <a:bodyPr/>
        <a:lstStyle/>
        <a:p>
          <a:endParaRPr lang="tr-TR"/>
        </a:p>
      </dgm:t>
    </dgm:pt>
    <dgm:pt modelId="{A27A39EC-2494-4AE7-9C4B-1B257737F188}" type="pres">
      <dgm:prSet presAssocID="{F5599E67-7C7E-48BF-90E9-B249C234B2F4}" presName="parentText3" presStyleLbl="node1" presStyleIdx="2" presStyleCnt="3">
        <dgm:presLayoutVars>
          <dgm:chMax/>
          <dgm:chPref val="3"/>
          <dgm:bulletEnabled val="1"/>
        </dgm:presLayoutVars>
      </dgm:prSet>
      <dgm:spPr/>
      <dgm:t>
        <a:bodyPr/>
        <a:lstStyle/>
        <a:p>
          <a:endParaRPr lang="tr-TR"/>
        </a:p>
      </dgm:t>
    </dgm:pt>
    <dgm:pt modelId="{8D1C450B-A378-4DCF-8AF6-C40E706E8986}" type="pres">
      <dgm:prSet presAssocID="{F5599E67-7C7E-48BF-90E9-B249C234B2F4}" presName="childText3" presStyleLbl="solidAlignAcc1" presStyleIdx="2" presStyleCnt="3">
        <dgm:presLayoutVars>
          <dgm:chMax val="0"/>
          <dgm:chPref val="0"/>
          <dgm:bulletEnabled val="1"/>
        </dgm:presLayoutVars>
      </dgm:prSet>
      <dgm:spPr/>
      <dgm:t>
        <a:bodyPr/>
        <a:lstStyle/>
        <a:p>
          <a:endParaRPr lang="tr-TR"/>
        </a:p>
      </dgm:t>
    </dgm:pt>
  </dgm:ptLst>
  <dgm:cxnLst>
    <dgm:cxn modelId="{BD9638D1-B575-4E47-A65C-2F6F2F62102C}" srcId="{05139826-39A7-44D6-8AEA-30463FCE8A37}" destId="{00318330-CA01-470F-B817-D024C65C365F}" srcOrd="1" destOrd="0" parTransId="{4938D871-F0AE-4AC2-A12A-ADB87675E072}" sibTransId="{63E6EE39-5A7F-46A1-8DF7-D0BA3543679F}"/>
    <dgm:cxn modelId="{B7D5130A-B883-4DC2-B944-2EC0E4527AC7}" srcId="{F5599E67-7C7E-48BF-90E9-B249C234B2F4}" destId="{BECE7A87-389A-46E5-AA99-87FF89FD974E}" srcOrd="0" destOrd="0" parTransId="{CB8ED600-AC41-456E-8CE3-45EB5C940B98}" sibTransId="{B8DDBBDB-1C29-4FB0-84D4-3DE2529F616F}"/>
    <dgm:cxn modelId="{1E163CEB-5430-4A7E-951C-E1EC52B38CEA}" srcId="{05139826-39A7-44D6-8AEA-30463FCE8A37}" destId="{F5599E67-7C7E-48BF-90E9-B249C234B2F4}" srcOrd="2" destOrd="0" parTransId="{83050A81-A348-452B-BF54-6F9AA94EEBD6}" sibTransId="{3C648A15-56E3-4118-8F6F-40B9427F52C7}"/>
    <dgm:cxn modelId="{3DE8901D-AEF2-4804-BD3B-00A225219913}" type="presOf" srcId="{23C01FDA-CF30-4883-AF5E-B6D83423E371}" destId="{1B805854-7126-429D-8303-DA340544F92B}" srcOrd="0" destOrd="0" presId="urn:microsoft.com/office/officeart/2009/3/layout/IncreasingArrowsProcess"/>
    <dgm:cxn modelId="{47327ABF-B1C0-4052-A499-66879EF8005D}" type="presOf" srcId="{BECE7A87-389A-46E5-AA99-87FF89FD974E}" destId="{8D1C450B-A378-4DCF-8AF6-C40E706E8986}" srcOrd="0" destOrd="0" presId="urn:microsoft.com/office/officeart/2009/3/layout/IncreasingArrowsProcess"/>
    <dgm:cxn modelId="{A3C637C9-F477-4630-8A22-C79AA5CF9CD5}" type="presOf" srcId="{F5599E67-7C7E-48BF-90E9-B249C234B2F4}" destId="{A27A39EC-2494-4AE7-9C4B-1B257737F188}" srcOrd="0" destOrd="0" presId="urn:microsoft.com/office/officeart/2009/3/layout/IncreasingArrowsProcess"/>
    <dgm:cxn modelId="{45868A2D-AC67-4B4A-BA2D-9C75BFAE1147}" srcId="{05139826-39A7-44D6-8AEA-30463FCE8A37}" destId="{6986FCFF-DE28-43DA-9E92-C20ECF461941}" srcOrd="0" destOrd="0" parTransId="{4DB92879-4099-4410-A092-9CDF6DF589F1}" sibTransId="{23DBB470-A6FD-45E9-A248-E0BA266567CB}"/>
    <dgm:cxn modelId="{BDEE4DD3-F6B4-4E02-B652-9986E8B2963F}" type="presOf" srcId="{00318330-CA01-470F-B817-D024C65C365F}" destId="{9CD22C46-E4CD-4BFC-B385-18571D2BAF5E}" srcOrd="0" destOrd="0" presId="urn:microsoft.com/office/officeart/2009/3/layout/IncreasingArrowsProcess"/>
    <dgm:cxn modelId="{7B0C8E73-B5E6-4EFF-BF3A-E6F9BA1607C5}" srcId="{6986FCFF-DE28-43DA-9E92-C20ECF461941}" destId="{23C01FDA-CF30-4883-AF5E-B6D83423E371}" srcOrd="0" destOrd="0" parTransId="{E7991E60-E13F-420B-A864-5A81B72C4FCE}" sibTransId="{E6A2A9E1-3972-4144-809A-C0527D736C88}"/>
    <dgm:cxn modelId="{EF909692-E10C-46E4-B810-52A641C06646}" type="presOf" srcId="{05139826-39A7-44D6-8AEA-30463FCE8A37}" destId="{52A28D95-57D1-409D-87FD-1E3A8FAA54C9}" srcOrd="0" destOrd="0" presId="urn:microsoft.com/office/officeart/2009/3/layout/IncreasingArrowsProcess"/>
    <dgm:cxn modelId="{19A83D13-1B88-4660-AECC-3FF7444180A8}" type="presOf" srcId="{6986FCFF-DE28-43DA-9E92-C20ECF461941}" destId="{5A3BC3B3-9C6D-49F7-B567-0F3657914691}" srcOrd="0" destOrd="0" presId="urn:microsoft.com/office/officeart/2009/3/layout/IncreasingArrowsProcess"/>
    <dgm:cxn modelId="{17D5FED1-402B-4916-AFDB-F74AFCF48772}" srcId="{00318330-CA01-470F-B817-D024C65C365F}" destId="{D41174D9-B908-4AD4-949F-20FADA582411}" srcOrd="0" destOrd="0" parTransId="{CB7DC961-74E1-437D-93D5-F93142A4CF4F}" sibTransId="{452BFAFB-CAF5-4856-8F8D-ACED7B6CAD58}"/>
    <dgm:cxn modelId="{AB59461F-C1F5-4EC5-96D3-EA744FD0D9D9}" type="presOf" srcId="{D41174D9-B908-4AD4-949F-20FADA582411}" destId="{8BAA4B92-85C0-47ED-B2CF-9AD45457D7EA}" srcOrd="0" destOrd="0" presId="urn:microsoft.com/office/officeart/2009/3/layout/IncreasingArrowsProcess"/>
    <dgm:cxn modelId="{82FB6245-3FD5-41FB-940B-437172C1FBE6}" type="presParOf" srcId="{52A28D95-57D1-409D-87FD-1E3A8FAA54C9}" destId="{5A3BC3B3-9C6D-49F7-B567-0F3657914691}" srcOrd="0" destOrd="0" presId="urn:microsoft.com/office/officeart/2009/3/layout/IncreasingArrowsProcess"/>
    <dgm:cxn modelId="{EC11A34F-17B1-49C3-A92B-4D64B0FA1B76}" type="presParOf" srcId="{52A28D95-57D1-409D-87FD-1E3A8FAA54C9}" destId="{1B805854-7126-429D-8303-DA340544F92B}" srcOrd="1" destOrd="0" presId="urn:microsoft.com/office/officeart/2009/3/layout/IncreasingArrowsProcess"/>
    <dgm:cxn modelId="{DD1467E9-A3BF-4439-91DE-77DF48350408}" type="presParOf" srcId="{52A28D95-57D1-409D-87FD-1E3A8FAA54C9}" destId="{9CD22C46-E4CD-4BFC-B385-18571D2BAF5E}" srcOrd="2" destOrd="0" presId="urn:microsoft.com/office/officeart/2009/3/layout/IncreasingArrowsProcess"/>
    <dgm:cxn modelId="{C7AE975A-A185-48BE-A07C-31A41992D70A}" type="presParOf" srcId="{52A28D95-57D1-409D-87FD-1E3A8FAA54C9}" destId="{8BAA4B92-85C0-47ED-B2CF-9AD45457D7EA}" srcOrd="3" destOrd="0" presId="urn:microsoft.com/office/officeart/2009/3/layout/IncreasingArrowsProcess"/>
    <dgm:cxn modelId="{D2B90B08-1BF8-4B32-AEDA-CFFF20AC6E85}" type="presParOf" srcId="{52A28D95-57D1-409D-87FD-1E3A8FAA54C9}" destId="{A27A39EC-2494-4AE7-9C4B-1B257737F188}" srcOrd="4" destOrd="0" presId="urn:microsoft.com/office/officeart/2009/3/layout/IncreasingArrowsProcess"/>
    <dgm:cxn modelId="{2461322C-A961-43AA-9F83-DB4F1B0A6134}" type="presParOf" srcId="{52A28D95-57D1-409D-87FD-1E3A8FAA54C9}" destId="{8D1C450B-A378-4DCF-8AF6-C40E706E8986}"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505E6-7DCA-410D-9B6F-A0A7E8A21F3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FEDBF0E3-45B5-4AC1-A73A-91863237A7B4}">
      <dgm:prSet custT="1"/>
      <dgm:spPr/>
      <dgm:t>
        <a:bodyPr/>
        <a:lstStyle/>
        <a:p>
          <a:pPr rtl="0"/>
          <a:r>
            <a:rPr lang="tr-TR" sz="1400" dirty="0" smtClean="0"/>
            <a:t>Diğerlerinden farklı ben ne yapıyorum?</a:t>
          </a:r>
          <a:endParaRPr lang="tr-TR" sz="1400" dirty="0"/>
        </a:p>
      </dgm:t>
    </dgm:pt>
    <dgm:pt modelId="{A7CBAE0A-1292-40B0-953F-2FE546A12B20}" type="parTrans" cxnId="{1A2B061B-5F50-47E1-BA07-42A432E95906}">
      <dgm:prSet/>
      <dgm:spPr/>
      <dgm:t>
        <a:bodyPr/>
        <a:lstStyle/>
        <a:p>
          <a:endParaRPr lang="tr-TR"/>
        </a:p>
      </dgm:t>
    </dgm:pt>
    <dgm:pt modelId="{3E6BA62C-A592-496E-9C40-E9A68944FF78}" type="sibTrans" cxnId="{1A2B061B-5F50-47E1-BA07-42A432E95906}">
      <dgm:prSet/>
      <dgm:spPr/>
      <dgm:t>
        <a:bodyPr/>
        <a:lstStyle/>
        <a:p>
          <a:endParaRPr lang="tr-TR"/>
        </a:p>
      </dgm:t>
    </dgm:pt>
    <dgm:pt modelId="{F164397C-4002-4504-B58C-435948144EC5}">
      <dgm:prSet custT="1"/>
      <dgm:spPr/>
      <dgm:t>
        <a:bodyPr/>
        <a:lstStyle/>
        <a:p>
          <a:pPr rtl="0"/>
          <a:r>
            <a:rPr lang="tr-TR" sz="1400" dirty="0" smtClean="0"/>
            <a:t>Hangi özelliklerim diğerlerinden farklı? </a:t>
          </a:r>
        </a:p>
        <a:p>
          <a:pPr rtl="0"/>
          <a:r>
            <a:rPr lang="tr-TR" sz="1400" dirty="0" smtClean="0"/>
            <a:t>(Ailenize, arkadaşlarınıza sorun)</a:t>
          </a:r>
          <a:endParaRPr lang="tr-TR" sz="1400" dirty="0"/>
        </a:p>
      </dgm:t>
    </dgm:pt>
    <dgm:pt modelId="{530D3449-1FCE-4C09-A152-67219631FEC9}" type="parTrans" cxnId="{EEC85A42-9377-44DC-8225-5A5FF7E464B5}">
      <dgm:prSet/>
      <dgm:spPr/>
      <dgm:t>
        <a:bodyPr/>
        <a:lstStyle/>
        <a:p>
          <a:endParaRPr lang="tr-TR"/>
        </a:p>
      </dgm:t>
    </dgm:pt>
    <dgm:pt modelId="{F51FCD63-355C-44ED-87E7-2D6B2DE2008C}" type="sibTrans" cxnId="{EEC85A42-9377-44DC-8225-5A5FF7E464B5}">
      <dgm:prSet/>
      <dgm:spPr/>
      <dgm:t>
        <a:bodyPr/>
        <a:lstStyle/>
        <a:p>
          <a:endParaRPr lang="tr-TR"/>
        </a:p>
      </dgm:t>
    </dgm:pt>
    <dgm:pt modelId="{1DBF5666-9491-48CE-A474-2E2715DB701A}">
      <dgm:prSet custT="1"/>
      <dgm:spPr/>
      <dgm:t>
        <a:bodyPr/>
        <a:lstStyle/>
        <a:p>
          <a:pPr rtl="0"/>
          <a:r>
            <a:rPr lang="tr-TR" sz="1400" dirty="0" smtClean="0"/>
            <a:t>Yapmaktan zevk aldıklarım neler?</a:t>
          </a:r>
          <a:endParaRPr lang="tr-TR" sz="1400" dirty="0"/>
        </a:p>
      </dgm:t>
    </dgm:pt>
    <dgm:pt modelId="{DD6E96C3-ACCE-437B-A8A6-02F431FDA018}" type="sibTrans" cxnId="{825527E8-D5AB-4D1A-91AF-58A4CD2B4FFF}">
      <dgm:prSet/>
      <dgm:spPr/>
      <dgm:t>
        <a:bodyPr/>
        <a:lstStyle/>
        <a:p>
          <a:endParaRPr lang="tr-TR"/>
        </a:p>
      </dgm:t>
    </dgm:pt>
    <dgm:pt modelId="{03E6B36D-2C7E-4282-B059-9D40D64FFB3E}" type="parTrans" cxnId="{825527E8-D5AB-4D1A-91AF-58A4CD2B4FFF}">
      <dgm:prSet/>
      <dgm:spPr/>
      <dgm:t>
        <a:bodyPr/>
        <a:lstStyle/>
        <a:p>
          <a:endParaRPr lang="tr-TR"/>
        </a:p>
      </dgm:t>
    </dgm:pt>
    <dgm:pt modelId="{60E991D8-932C-4D6B-980B-34B1315A1357}" type="pres">
      <dgm:prSet presAssocID="{26B505E6-7DCA-410D-9B6F-A0A7E8A21F36}" presName="composite" presStyleCnt="0">
        <dgm:presLayoutVars>
          <dgm:chMax val="5"/>
          <dgm:dir/>
          <dgm:animLvl val="ctr"/>
          <dgm:resizeHandles val="exact"/>
        </dgm:presLayoutVars>
      </dgm:prSet>
      <dgm:spPr/>
      <dgm:t>
        <a:bodyPr/>
        <a:lstStyle/>
        <a:p>
          <a:endParaRPr lang="tr-TR"/>
        </a:p>
      </dgm:t>
    </dgm:pt>
    <dgm:pt modelId="{11BEAA3E-6EB0-4B1C-BE5B-83E4561E9DBD}" type="pres">
      <dgm:prSet presAssocID="{26B505E6-7DCA-410D-9B6F-A0A7E8A21F36}" presName="cycle" presStyleCnt="0"/>
      <dgm:spPr/>
    </dgm:pt>
    <dgm:pt modelId="{3411A7CD-ACFE-4725-98D7-44E68FAC63B7}" type="pres">
      <dgm:prSet presAssocID="{26B505E6-7DCA-410D-9B6F-A0A7E8A21F36}" presName="centerShape" presStyleCnt="0"/>
      <dgm:spPr/>
    </dgm:pt>
    <dgm:pt modelId="{16810474-57FD-47B1-956B-593D0E5B2F65}" type="pres">
      <dgm:prSet presAssocID="{26B505E6-7DCA-410D-9B6F-A0A7E8A21F36}" presName="connSite" presStyleLbl="node1" presStyleIdx="0" presStyleCnt="4"/>
      <dgm:spPr/>
    </dgm:pt>
    <dgm:pt modelId="{239FE523-76B5-4857-9139-47CC6A7BF474}" type="pres">
      <dgm:prSet presAssocID="{26B505E6-7DCA-410D-9B6F-A0A7E8A21F36}" presName="visible" presStyleLbl="node1" presStyleIdx="0" presStyleCnt="4" custScaleX="93043" custScaleY="101428" custLinFactNeighborX="-28041"/>
      <dgm:spPr>
        <a:blipFill rotWithShape="1">
          <a:blip xmlns:r="http://schemas.openxmlformats.org/officeDocument/2006/relationships" r:embed="rId1"/>
          <a:stretch>
            <a:fillRect/>
          </a:stretch>
        </a:blipFill>
      </dgm:spPr>
    </dgm:pt>
    <dgm:pt modelId="{2D7C3060-ED2F-4D34-A040-9FA52F4D65A2}" type="pres">
      <dgm:prSet presAssocID="{A7CBAE0A-1292-40B0-953F-2FE546A12B20}" presName="Name25" presStyleLbl="parChTrans1D1" presStyleIdx="0" presStyleCnt="3"/>
      <dgm:spPr/>
      <dgm:t>
        <a:bodyPr/>
        <a:lstStyle/>
        <a:p>
          <a:endParaRPr lang="tr-TR"/>
        </a:p>
      </dgm:t>
    </dgm:pt>
    <dgm:pt modelId="{3F7150BF-F674-413C-B0DE-BCA8C6ED0019}" type="pres">
      <dgm:prSet presAssocID="{FEDBF0E3-45B5-4AC1-A73A-91863237A7B4}" presName="node" presStyleCnt="0"/>
      <dgm:spPr/>
    </dgm:pt>
    <dgm:pt modelId="{05EB8187-E7D4-4BFC-AB36-692B5B2D58A7}" type="pres">
      <dgm:prSet presAssocID="{FEDBF0E3-45B5-4AC1-A73A-91863237A7B4}" presName="parentNode" presStyleLbl="node1" presStyleIdx="1" presStyleCnt="4" custScaleX="190333" custScaleY="91650">
        <dgm:presLayoutVars>
          <dgm:chMax val="1"/>
          <dgm:bulletEnabled val="1"/>
        </dgm:presLayoutVars>
      </dgm:prSet>
      <dgm:spPr/>
      <dgm:t>
        <a:bodyPr/>
        <a:lstStyle/>
        <a:p>
          <a:endParaRPr lang="tr-TR"/>
        </a:p>
      </dgm:t>
    </dgm:pt>
    <dgm:pt modelId="{45D4E8C4-C0CD-439B-BA48-4EAEE38C2878}" type="pres">
      <dgm:prSet presAssocID="{FEDBF0E3-45B5-4AC1-A73A-91863237A7B4}" presName="childNode" presStyleLbl="revTx" presStyleIdx="0" presStyleCnt="0">
        <dgm:presLayoutVars>
          <dgm:bulletEnabled val="1"/>
        </dgm:presLayoutVars>
      </dgm:prSet>
      <dgm:spPr/>
    </dgm:pt>
    <dgm:pt modelId="{4325BC2D-2394-4466-B795-0BD425038635}" type="pres">
      <dgm:prSet presAssocID="{03E6B36D-2C7E-4282-B059-9D40D64FFB3E}" presName="Name25" presStyleLbl="parChTrans1D1" presStyleIdx="1" presStyleCnt="3"/>
      <dgm:spPr/>
      <dgm:t>
        <a:bodyPr/>
        <a:lstStyle/>
        <a:p>
          <a:endParaRPr lang="tr-TR"/>
        </a:p>
      </dgm:t>
    </dgm:pt>
    <dgm:pt modelId="{6F41297C-4E2C-4C01-B4CE-25EA7E4EBB79}" type="pres">
      <dgm:prSet presAssocID="{1DBF5666-9491-48CE-A474-2E2715DB701A}" presName="node" presStyleCnt="0"/>
      <dgm:spPr/>
    </dgm:pt>
    <dgm:pt modelId="{A20A74B7-BA01-4BFE-9682-7FAAF1FA381C}" type="pres">
      <dgm:prSet presAssocID="{1DBF5666-9491-48CE-A474-2E2715DB701A}" presName="parentNode" presStyleLbl="node1" presStyleIdx="2" presStyleCnt="4" custScaleX="183905" custScaleY="104703" custLinFactNeighborX="37891" custLinFactNeighborY="-3727">
        <dgm:presLayoutVars>
          <dgm:chMax val="1"/>
          <dgm:bulletEnabled val="1"/>
        </dgm:presLayoutVars>
      </dgm:prSet>
      <dgm:spPr/>
      <dgm:t>
        <a:bodyPr/>
        <a:lstStyle/>
        <a:p>
          <a:endParaRPr lang="tr-TR"/>
        </a:p>
      </dgm:t>
    </dgm:pt>
    <dgm:pt modelId="{DC0EDA0F-389F-4BA8-B93E-C93F13414768}" type="pres">
      <dgm:prSet presAssocID="{1DBF5666-9491-48CE-A474-2E2715DB701A}" presName="childNode" presStyleLbl="revTx" presStyleIdx="0" presStyleCnt="0">
        <dgm:presLayoutVars>
          <dgm:bulletEnabled val="1"/>
        </dgm:presLayoutVars>
      </dgm:prSet>
      <dgm:spPr/>
    </dgm:pt>
    <dgm:pt modelId="{68A25BE9-67FE-4984-914D-10834C6D1266}" type="pres">
      <dgm:prSet presAssocID="{530D3449-1FCE-4C09-A152-67219631FEC9}" presName="Name25" presStyleLbl="parChTrans1D1" presStyleIdx="2" presStyleCnt="3"/>
      <dgm:spPr/>
      <dgm:t>
        <a:bodyPr/>
        <a:lstStyle/>
        <a:p>
          <a:endParaRPr lang="tr-TR"/>
        </a:p>
      </dgm:t>
    </dgm:pt>
    <dgm:pt modelId="{CE968473-55F8-4D1F-A424-7BA6162D6898}" type="pres">
      <dgm:prSet presAssocID="{F164397C-4002-4504-B58C-435948144EC5}" presName="node" presStyleCnt="0"/>
      <dgm:spPr/>
    </dgm:pt>
    <dgm:pt modelId="{9EBAFE81-6E6C-448A-BF43-CB703C6998A6}" type="pres">
      <dgm:prSet presAssocID="{F164397C-4002-4504-B58C-435948144EC5}" presName="parentNode" presStyleLbl="node1" presStyleIdx="3" presStyleCnt="4" custScaleX="213679" custScaleY="106401" custLinFactNeighborX="34164" custLinFactNeighborY="-6833">
        <dgm:presLayoutVars>
          <dgm:chMax val="1"/>
          <dgm:bulletEnabled val="1"/>
        </dgm:presLayoutVars>
      </dgm:prSet>
      <dgm:spPr/>
      <dgm:t>
        <a:bodyPr/>
        <a:lstStyle/>
        <a:p>
          <a:endParaRPr lang="tr-TR"/>
        </a:p>
      </dgm:t>
    </dgm:pt>
    <dgm:pt modelId="{87FE6F16-541C-4E31-9B4E-4A59D8724488}" type="pres">
      <dgm:prSet presAssocID="{F164397C-4002-4504-B58C-435948144EC5}" presName="childNode" presStyleLbl="revTx" presStyleIdx="0" presStyleCnt="0">
        <dgm:presLayoutVars>
          <dgm:bulletEnabled val="1"/>
        </dgm:presLayoutVars>
      </dgm:prSet>
      <dgm:spPr/>
    </dgm:pt>
  </dgm:ptLst>
  <dgm:cxnLst>
    <dgm:cxn modelId="{E4446858-43EE-4F3E-A36A-4977BD4BD00D}" type="presOf" srcId="{26B505E6-7DCA-410D-9B6F-A0A7E8A21F36}" destId="{60E991D8-932C-4D6B-980B-34B1315A1357}" srcOrd="0" destOrd="0" presId="urn:microsoft.com/office/officeart/2005/8/layout/radial2"/>
    <dgm:cxn modelId="{6349B001-EFFA-4350-BFEA-FCD71F122AA1}" type="presOf" srcId="{03E6B36D-2C7E-4282-B059-9D40D64FFB3E}" destId="{4325BC2D-2394-4466-B795-0BD425038635}" srcOrd="0" destOrd="0" presId="urn:microsoft.com/office/officeart/2005/8/layout/radial2"/>
    <dgm:cxn modelId="{825527E8-D5AB-4D1A-91AF-58A4CD2B4FFF}" srcId="{26B505E6-7DCA-410D-9B6F-A0A7E8A21F36}" destId="{1DBF5666-9491-48CE-A474-2E2715DB701A}" srcOrd="1" destOrd="0" parTransId="{03E6B36D-2C7E-4282-B059-9D40D64FFB3E}" sibTransId="{DD6E96C3-ACCE-437B-A8A6-02F431FDA018}"/>
    <dgm:cxn modelId="{1A2B061B-5F50-47E1-BA07-42A432E95906}" srcId="{26B505E6-7DCA-410D-9B6F-A0A7E8A21F36}" destId="{FEDBF0E3-45B5-4AC1-A73A-91863237A7B4}" srcOrd="0" destOrd="0" parTransId="{A7CBAE0A-1292-40B0-953F-2FE546A12B20}" sibTransId="{3E6BA62C-A592-496E-9C40-E9A68944FF78}"/>
    <dgm:cxn modelId="{0AFCBFA6-9424-4B21-9539-8ED19E9816DE}" type="presOf" srcId="{A7CBAE0A-1292-40B0-953F-2FE546A12B20}" destId="{2D7C3060-ED2F-4D34-A040-9FA52F4D65A2}" srcOrd="0" destOrd="0" presId="urn:microsoft.com/office/officeart/2005/8/layout/radial2"/>
    <dgm:cxn modelId="{509BE1ED-291E-43A4-BA92-A2D16E025388}" type="presOf" srcId="{1DBF5666-9491-48CE-A474-2E2715DB701A}" destId="{A20A74B7-BA01-4BFE-9682-7FAAF1FA381C}" srcOrd="0" destOrd="0" presId="urn:microsoft.com/office/officeart/2005/8/layout/radial2"/>
    <dgm:cxn modelId="{EEC85A42-9377-44DC-8225-5A5FF7E464B5}" srcId="{26B505E6-7DCA-410D-9B6F-A0A7E8A21F36}" destId="{F164397C-4002-4504-B58C-435948144EC5}" srcOrd="2" destOrd="0" parTransId="{530D3449-1FCE-4C09-A152-67219631FEC9}" sibTransId="{F51FCD63-355C-44ED-87E7-2D6B2DE2008C}"/>
    <dgm:cxn modelId="{9DA96AB0-A26A-4E3B-947B-10C90AEFF17A}" type="presOf" srcId="{F164397C-4002-4504-B58C-435948144EC5}" destId="{9EBAFE81-6E6C-448A-BF43-CB703C6998A6}" srcOrd="0" destOrd="0" presId="urn:microsoft.com/office/officeart/2005/8/layout/radial2"/>
    <dgm:cxn modelId="{B0FF99D3-9C16-45BE-A086-212436EAEA88}" type="presOf" srcId="{530D3449-1FCE-4C09-A152-67219631FEC9}" destId="{68A25BE9-67FE-4984-914D-10834C6D1266}" srcOrd="0" destOrd="0" presId="urn:microsoft.com/office/officeart/2005/8/layout/radial2"/>
    <dgm:cxn modelId="{98F6F925-CE1A-426B-B7C4-306DC4EB0E2B}" type="presOf" srcId="{FEDBF0E3-45B5-4AC1-A73A-91863237A7B4}" destId="{05EB8187-E7D4-4BFC-AB36-692B5B2D58A7}" srcOrd="0" destOrd="0" presId="urn:microsoft.com/office/officeart/2005/8/layout/radial2"/>
    <dgm:cxn modelId="{2EC5BB83-55CC-4CEA-8DDF-4BF346DDA62A}" type="presParOf" srcId="{60E991D8-932C-4D6B-980B-34B1315A1357}" destId="{11BEAA3E-6EB0-4B1C-BE5B-83E4561E9DBD}" srcOrd="0" destOrd="0" presId="urn:microsoft.com/office/officeart/2005/8/layout/radial2"/>
    <dgm:cxn modelId="{56BA66DE-801E-4F66-AE97-E09379DC9DF9}" type="presParOf" srcId="{11BEAA3E-6EB0-4B1C-BE5B-83E4561E9DBD}" destId="{3411A7CD-ACFE-4725-98D7-44E68FAC63B7}" srcOrd="0" destOrd="0" presId="urn:microsoft.com/office/officeart/2005/8/layout/radial2"/>
    <dgm:cxn modelId="{263CA08E-39B1-4152-81E9-319B6F10C5E1}" type="presParOf" srcId="{3411A7CD-ACFE-4725-98D7-44E68FAC63B7}" destId="{16810474-57FD-47B1-956B-593D0E5B2F65}" srcOrd="0" destOrd="0" presId="urn:microsoft.com/office/officeart/2005/8/layout/radial2"/>
    <dgm:cxn modelId="{54F12687-D1A4-4CFB-8869-9D4303E0D47F}" type="presParOf" srcId="{3411A7CD-ACFE-4725-98D7-44E68FAC63B7}" destId="{239FE523-76B5-4857-9139-47CC6A7BF474}" srcOrd="1" destOrd="0" presId="urn:microsoft.com/office/officeart/2005/8/layout/radial2"/>
    <dgm:cxn modelId="{D9BEFCB1-3CF3-403E-AFB6-B961164E2170}" type="presParOf" srcId="{11BEAA3E-6EB0-4B1C-BE5B-83E4561E9DBD}" destId="{2D7C3060-ED2F-4D34-A040-9FA52F4D65A2}" srcOrd="1" destOrd="0" presId="urn:microsoft.com/office/officeart/2005/8/layout/radial2"/>
    <dgm:cxn modelId="{07DCC09E-E78A-4B6A-A94B-934274706EA8}" type="presParOf" srcId="{11BEAA3E-6EB0-4B1C-BE5B-83E4561E9DBD}" destId="{3F7150BF-F674-413C-B0DE-BCA8C6ED0019}" srcOrd="2" destOrd="0" presId="urn:microsoft.com/office/officeart/2005/8/layout/radial2"/>
    <dgm:cxn modelId="{611E0E0F-1978-40F4-9F3E-729CBEDDE870}" type="presParOf" srcId="{3F7150BF-F674-413C-B0DE-BCA8C6ED0019}" destId="{05EB8187-E7D4-4BFC-AB36-692B5B2D58A7}" srcOrd="0" destOrd="0" presId="urn:microsoft.com/office/officeart/2005/8/layout/radial2"/>
    <dgm:cxn modelId="{339AC242-31ED-47D2-B41F-45A8564D5EDE}" type="presParOf" srcId="{3F7150BF-F674-413C-B0DE-BCA8C6ED0019}" destId="{45D4E8C4-C0CD-439B-BA48-4EAEE38C2878}" srcOrd="1" destOrd="0" presId="urn:microsoft.com/office/officeart/2005/8/layout/radial2"/>
    <dgm:cxn modelId="{B354BD2C-F39A-41BC-A2A3-F9A74DEE99AD}" type="presParOf" srcId="{11BEAA3E-6EB0-4B1C-BE5B-83E4561E9DBD}" destId="{4325BC2D-2394-4466-B795-0BD425038635}" srcOrd="3" destOrd="0" presId="urn:microsoft.com/office/officeart/2005/8/layout/radial2"/>
    <dgm:cxn modelId="{7B609F06-16AF-440F-A822-B32207FD65A7}" type="presParOf" srcId="{11BEAA3E-6EB0-4B1C-BE5B-83E4561E9DBD}" destId="{6F41297C-4E2C-4C01-B4CE-25EA7E4EBB79}" srcOrd="4" destOrd="0" presId="urn:microsoft.com/office/officeart/2005/8/layout/radial2"/>
    <dgm:cxn modelId="{9A4805D9-91FE-43E9-91CD-2BAD1A248F17}" type="presParOf" srcId="{6F41297C-4E2C-4C01-B4CE-25EA7E4EBB79}" destId="{A20A74B7-BA01-4BFE-9682-7FAAF1FA381C}" srcOrd="0" destOrd="0" presId="urn:microsoft.com/office/officeart/2005/8/layout/radial2"/>
    <dgm:cxn modelId="{1D62D39F-B6F4-44CD-8D7F-197A6186AA54}" type="presParOf" srcId="{6F41297C-4E2C-4C01-B4CE-25EA7E4EBB79}" destId="{DC0EDA0F-389F-4BA8-B93E-C93F13414768}" srcOrd="1" destOrd="0" presId="urn:microsoft.com/office/officeart/2005/8/layout/radial2"/>
    <dgm:cxn modelId="{89522E45-45D8-4789-ADFF-416CFD44A54A}" type="presParOf" srcId="{11BEAA3E-6EB0-4B1C-BE5B-83E4561E9DBD}" destId="{68A25BE9-67FE-4984-914D-10834C6D1266}" srcOrd="5" destOrd="0" presId="urn:microsoft.com/office/officeart/2005/8/layout/radial2"/>
    <dgm:cxn modelId="{62815F93-2E79-4D03-ADA1-3C5C36AA951E}" type="presParOf" srcId="{11BEAA3E-6EB0-4B1C-BE5B-83E4561E9DBD}" destId="{CE968473-55F8-4D1F-A424-7BA6162D6898}" srcOrd="6" destOrd="0" presId="urn:microsoft.com/office/officeart/2005/8/layout/radial2"/>
    <dgm:cxn modelId="{CFF172D6-11CB-44FD-8ACF-577F4E23A122}" type="presParOf" srcId="{CE968473-55F8-4D1F-A424-7BA6162D6898}" destId="{9EBAFE81-6E6C-448A-BF43-CB703C6998A6}" srcOrd="0" destOrd="0" presId="urn:microsoft.com/office/officeart/2005/8/layout/radial2"/>
    <dgm:cxn modelId="{9E100713-89F4-4D7A-A7C9-BAF657AB7A0D}" type="presParOf" srcId="{CE968473-55F8-4D1F-A424-7BA6162D6898}" destId="{87FE6F16-541C-4E31-9B4E-4A59D872448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4BC5DD-F6FB-426B-82CF-E84EAB37354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tr-TR"/>
        </a:p>
      </dgm:t>
    </dgm:pt>
    <dgm:pt modelId="{9A70E45D-C42A-4548-8786-69230AC4ED00}">
      <dgm:prSet phldrT="[Metin]"/>
      <dgm:spPr/>
      <dgm:t>
        <a:bodyPr/>
        <a:lstStyle/>
        <a:p>
          <a:r>
            <a:rPr lang="tr-TR" dirty="0" smtClean="0"/>
            <a:t>Kazanç durumu</a:t>
          </a:r>
          <a:endParaRPr lang="tr-TR" dirty="0"/>
        </a:p>
      </dgm:t>
    </dgm:pt>
    <dgm:pt modelId="{555511E4-A3C7-485D-83A9-B0CE45528A58}" type="parTrans" cxnId="{152174F3-B552-4ABB-A1A7-232B98E71A6F}">
      <dgm:prSet/>
      <dgm:spPr/>
      <dgm:t>
        <a:bodyPr/>
        <a:lstStyle/>
        <a:p>
          <a:endParaRPr lang="tr-TR"/>
        </a:p>
      </dgm:t>
    </dgm:pt>
    <dgm:pt modelId="{4111FAD8-6E25-4B25-B2A9-644AE925FCD9}" type="sibTrans" cxnId="{152174F3-B552-4ABB-A1A7-232B98E71A6F}">
      <dgm:prSet/>
      <dgm:spPr/>
      <dgm:t>
        <a:bodyPr/>
        <a:lstStyle/>
        <a:p>
          <a:endParaRPr lang="tr-TR"/>
        </a:p>
      </dgm:t>
    </dgm:pt>
    <dgm:pt modelId="{B2F50CBF-B779-45DB-BE7E-E566A27F4A39}">
      <dgm:prSet phldrT="[Metin]"/>
      <dgm:spPr/>
      <dgm:t>
        <a:bodyPr/>
        <a:lstStyle/>
        <a:p>
          <a:r>
            <a:rPr lang="tr-TR" dirty="0" smtClean="0"/>
            <a:t>Çalışma koşulları</a:t>
          </a:r>
          <a:endParaRPr lang="tr-TR" dirty="0"/>
        </a:p>
      </dgm:t>
    </dgm:pt>
    <dgm:pt modelId="{543E38EB-B3EB-4016-8F18-7FF800299B21}" type="parTrans" cxnId="{5E33B42F-B4EA-46F8-A9E0-030DF76A50D8}">
      <dgm:prSet/>
      <dgm:spPr/>
      <dgm:t>
        <a:bodyPr/>
        <a:lstStyle/>
        <a:p>
          <a:endParaRPr lang="tr-TR"/>
        </a:p>
      </dgm:t>
    </dgm:pt>
    <dgm:pt modelId="{BBA88087-FF06-4965-8B28-CD6F146FB1E5}" type="sibTrans" cxnId="{5E33B42F-B4EA-46F8-A9E0-030DF76A50D8}">
      <dgm:prSet/>
      <dgm:spPr/>
      <dgm:t>
        <a:bodyPr/>
        <a:lstStyle/>
        <a:p>
          <a:endParaRPr lang="tr-TR"/>
        </a:p>
      </dgm:t>
    </dgm:pt>
    <dgm:pt modelId="{FDBDBBA7-1C17-4E68-B6DD-98C208586FB0}">
      <dgm:prSet phldrT="[Metin]"/>
      <dgm:spPr/>
      <dgm:t>
        <a:bodyPr/>
        <a:lstStyle/>
        <a:p>
          <a:r>
            <a:rPr lang="tr-TR" dirty="0" smtClean="0"/>
            <a:t>Sosyal güvence</a:t>
          </a:r>
          <a:endParaRPr lang="tr-TR" dirty="0"/>
        </a:p>
      </dgm:t>
    </dgm:pt>
    <dgm:pt modelId="{D66486B2-730B-4166-8CBC-E76DFDF22346}" type="parTrans" cxnId="{76A70250-D0EA-41F2-9698-A7D63D2B4535}">
      <dgm:prSet/>
      <dgm:spPr/>
      <dgm:t>
        <a:bodyPr/>
        <a:lstStyle/>
        <a:p>
          <a:endParaRPr lang="tr-TR"/>
        </a:p>
      </dgm:t>
    </dgm:pt>
    <dgm:pt modelId="{AE0A8C64-1303-4354-B6B7-7B40F9E9E487}" type="sibTrans" cxnId="{76A70250-D0EA-41F2-9698-A7D63D2B4535}">
      <dgm:prSet/>
      <dgm:spPr/>
      <dgm:t>
        <a:bodyPr/>
        <a:lstStyle/>
        <a:p>
          <a:endParaRPr lang="tr-TR"/>
        </a:p>
      </dgm:t>
    </dgm:pt>
    <dgm:pt modelId="{F2718942-1D1A-4C0A-9C78-84FDA423248E}">
      <dgm:prSet phldrT="[Metin]"/>
      <dgm:spPr/>
      <dgm:t>
        <a:bodyPr/>
        <a:lstStyle/>
        <a:p>
          <a:r>
            <a:rPr lang="tr-TR" dirty="0" smtClean="0"/>
            <a:t>Yatkınlık</a:t>
          </a:r>
          <a:endParaRPr lang="tr-TR" dirty="0"/>
        </a:p>
      </dgm:t>
    </dgm:pt>
    <dgm:pt modelId="{AB5A0D81-9F8C-46D3-8405-072BB518F620}" type="parTrans" cxnId="{BCDF324F-9D8B-4859-958A-CCAE45B9968C}">
      <dgm:prSet/>
      <dgm:spPr/>
      <dgm:t>
        <a:bodyPr/>
        <a:lstStyle/>
        <a:p>
          <a:endParaRPr lang="tr-TR"/>
        </a:p>
      </dgm:t>
    </dgm:pt>
    <dgm:pt modelId="{B4629B71-A012-437E-A359-F430217697CA}" type="sibTrans" cxnId="{BCDF324F-9D8B-4859-958A-CCAE45B9968C}">
      <dgm:prSet/>
      <dgm:spPr/>
      <dgm:t>
        <a:bodyPr/>
        <a:lstStyle/>
        <a:p>
          <a:endParaRPr lang="tr-TR"/>
        </a:p>
      </dgm:t>
    </dgm:pt>
    <dgm:pt modelId="{198CF868-7DDA-44FC-A563-D6D80D70D800}">
      <dgm:prSet phldrT="[Metin]"/>
      <dgm:spPr/>
      <dgm:t>
        <a:bodyPr/>
        <a:lstStyle/>
        <a:p>
          <a:r>
            <a:rPr lang="tr-TR" dirty="0" smtClean="0"/>
            <a:t>Rekabet</a:t>
          </a:r>
          <a:endParaRPr lang="tr-TR" dirty="0"/>
        </a:p>
      </dgm:t>
    </dgm:pt>
    <dgm:pt modelId="{567ED6CA-FB09-4E17-8C1C-038A21BD5401}" type="parTrans" cxnId="{139968C1-B877-4839-9FA5-415AB651ED43}">
      <dgm:prSet/>
      <dgm:spPr/>
      <dgm:t>
        <a:bodyPr/>
        <a:lstStyle/>
        <a:p>
          <a:endParaRPr lang="tr-TR"/>
        </a:p>
      </dgm:t>
    </dgm:pt>
    <dgm:pt modelId="{AE6266F6-79DF-4F14-A063-B57889BD7190}" type="sibTrans" cxnId="{139968C1-B877-4839-9FA5-415AB651ED43}">
      <dgm:prSet/>
      <dgm:spPr/>
      <dgm:t>
        <a:bodyPr/>
        <a:lstStyle/>
        <a:p>
          <a:endParaRPr lang="tr-TR"/>
        </a:p>
      </dgm:t>
    </dgm:pt>
    <dgm:pt modelId="{1AFD6B35-5089-421E-9962-6A4BCA0076CE}">
      <dgm:prSet phldrT="[Metin]"/>
      <dgm:spPr/>
      <dgm:t>
        <a:bodyPr/>
        <a:lstStyle/>
        <a:p>
          <a:r>
            <a:rPr lang="tr-TR" dirty="0" smtClean="0"/>
            <a:t>Yeteneğini kullanma</a:t>
          </a:r>
          <a:endParaRPr lang="tr-TR" dirty="0"/>
        </a:p>
      </dgm:t>
    </dgm:pt>
    <dgm:pt modelId="{09BC43D7-AD5C-4015-BCD2-EFB1C94B429C}" type="parTrans" cxnId="{4135A833-F5A8-4454-9354-73E2F0B2E63D}">
      <dgm:prSet/>
      <dgm:spPr/>
      <dgm:t>
        <a:bodyPr/>
        <a:lstStyle/>
        <a:p>
          <a:endParaRPr lang="tr-TR"/>
        </a:p>
      </dgm:t>
    </dgm:pt>
    <dgm:pt modelId="{2D022711-218C-4982-9CAD-B405A8490FBA}" type="sibTrans" cxnId="{4135A833-F5A8-4454-9354-73E2F0B2E63D}">
      <dgm:prSet/>
      <dgm:spPr/>
      <dgm:t>
        <a:bodyPr/>
        <a:lstStyle/>
        <a:p>
          <a:endParaRPr lang="tr-TR"/>
        </a:p>
      </dgm:t>
    </dgm:pt>
    <dgm:pt modelId="{E971F1B5-7AA6-4AA7-95A9-11E9BC491232}">
      <dgm:prSet phldrT="[Metin]"/>
      <dgm:spPr/>
      <dgm:t>
        <a:bodyPr/>
        <a:lstStyle/>
        <a:p>
          <a:r>
            <a:rPr lang="tr-TR" dirty="0" smtClean="0"/>
            <a:t>Sosyal imkanlar</a:t>
          </a:r>
          <a:endParaRPr lang="tr-TR" dirty="0"/>
        </a:p>
      </dgm:t>
    </dgm:pt>
    <dgm:pt modelId="{06612F53-C88E-45B6-983E-C056CDC039F3}" type="parTrans" cxnId="{FD5A7759-FCEA-49A0-855A-E301F6640DC6}">
      <dgm:prSet/>
      <dgm:spPr/>
      <dgm:t>
        <a:bodyPr/>
        <a:lstStyle/>
        <a:p>
          <a:endParaRPr lang="tr-TR"/>
        </a:p>
      </dgm:t>
    </dgm:pt>
    <dgm:pt modelId="{C0B58EE8-51DB-4F83-863A-420E575081AC}" type="sibTrans" cxnId="{FD5A7759-FCEA-49A0-855A-E301F6640DC6}">
      <dgm:prSet/>
      <dgm:spPr/>
      <dgm:t>
        <a:bodyPr/>
        <a:lstStyle/>
        <a:p>
          <a:endParaRPr lang="tr-TR"/>
        </a:p>
      </dgm:t>
    </dgm:pt>
    <dgm:pt modelId="{6030E033-2138-4082-A0AC-572FF5099A5B}">
      <dgm:prSet phldrT="[Metin]"/>
      <dgm:spPr/>
      <dgm:t>
        <a:bodyPr/>
        <a:lstStyle/>
        <a:p>
          <a:r>
            <a:rPr lang="tr-TR" dirty="0" smtClean="0"/>
            <a:t>Çalışma ortamı</a:t>
          </a:r>
          <a:endParaRPr lang="tr-TR" dirty="0"/>
        </a:p>
      </dgm:t>
    </dgm:pt>
    <dgm:pt modelId="{603168A0-2081-4BDE-9274-E67E4D3278B3}" type="parTrans" cxnId="{0EBFDB9C-824E-4C6D-9A39-5E9DC467CF6A}">
      <dgm:prSet/>
      <dgm:spPr/>
      <dgm:t>
        <a:bodyPr/>
        <a:lstStyle/>
        <a:p>
          <a:endParaRPr lang="tr-TR"/>
        </a:p>
      </dgm:t>
    </dgm:pt>
    <dgm:pt modelId="{7392AE63-F7F6-48F6-8189-B5ECDE612657}" type="sibTrans" cxnId="{0EBFDB9C-824E-4C6D-9A39-5E9DC467CF6A}">
      <dgm:prSet/>
      <dgm:spPr/>
      <dgm:t>
        <a:bodyPr/>
        <a:lstStyle/>
        <a:p>
          <a:endParaRPr lang="tr-TR"/>
        </a:p>
      </dgm:t>
    </dgm:pt>
    <dgm:pt modelId="{72CE9FD0-6446-4381-A5AE-85C12FFA079E}">
      <dgm:prSet phldrT="[Metin]"/>
      <dgm:spPr/>
      <dgm:t>
        <a:bodyPr/>
        <a:lstStyle/>
        <a:p>
          <a:r>
            <a:rPr lang="tr-TR" dirty="0" smtClean="0"/>
            <a:t>Değişiklik</a:t>
          </a:r>
          <a:endParaRPr lang="tr-TR" dirty="0"/>
        </a:p>
      </dgm:t>
    </dgm:pt>
    <dgm:pt modelId="{3007CF81-4D52-48CD-850D-FA5930E468AE}" type="parTrans" cxnId="{75CD5CE4-656A-426E-A4B4-A60EAA4C509F}">
      <dgm:prSet/>
      <dgm:spPr/>
      <dgm:t>
        <a:bodyPr/>
        <a:lstStyle/>
        <a:p>
          <a:endParaRPr lang="tr-TR"/>
        </a:p>
      </dgm:t>
    </dgm:pt>
    <dgm:pt modelId="{9BE509F0-1E53-4E87-98DC-886D2EEEE280}" type="sibTrans" cxnId="{75CD5CE4-656A-426E-A4B4-A60EAA4C509F}">
      <dgm:prSet/>
      <dgm:spPr/>
      <dgm:t>
        <a:bodyPr/>
        <a:lstStyle/>
        <a:p>
          <a:endParaRPr lang="tr-TR"/>
        </a:p>
      </dgm:t>
    </dgm:pt>
    <dgm:pt modelId="{215D6C79-58F5-41F0-9B69-76228189C116}">
      <dgm:prSet/>
      <dgm:spPr/>
      <dgm:t>
        <a:bodyPr/>
        <a:lstStyle/>
        <a:p>
          <a:r>
            <a:rPr lang="tr-TR" dirty="0" smtClean="0"/>
            <a:t>Düzenli yaşam</a:t>
          </a:r>
          <a:endParaRPr lang="tr-TR" dirty="0"/>
        </a:p>
      </dgm:t>
    </dgm:pt>
    <dgm:pt modelId="{C4BE152E-7AF4-4028-8A17-E676778BD733}" type="parTrans" cxnId="{846B9B0E-E7AD-4EC3-8F37-EC16D1D0A521}">
      <dgm:prSet/>
      <dgm:spPr/>
      <dgm:t>
        <a:bodyPr/>
        <a:lstStyle/>
        <a:p>
          <a:endParaRPr lang="tr-TR"/>
        </a:p>
      </dgm:t>
    </dgm:pt>
    <dgm:pt modelId="{D4497215-21EA-4B6E-8E94-2D603FBE721A}" type="sibTrans" cxnId="{846B9B0E-E7AD-4EC3-8F37-EC16D1D0A521}">
      <dgm:prSet/>
      <dgm:spPr/>
      <dgm:t>
        <a:bodyPr/>
        <a:lstStyle/>
        <a:p>
          <a:endParaRPr lang="tr-TR"/>
        </a:p>
      </dgm:t>
    </dgm:pt>
    <dgm:pt modelId="{E4A6A740-580B-43A6-A57E-C336782C5673}">
      <dgm:prSet/>
      <dgm:spPr/>
      <dgm:t>
        <a:bodyPr/>
        <a:lstStyle/>
        <a:p>
          <a:r>
            <a:rPr lang="tr-TR" dirty="0" smtClean="0"/>
            <a:t>Risk alma</a:t>
          </a:r>
          <a:endParaRPr lang="tr-TR" dirty="0"/>
        </a:p>
      </dgm:t>
    </dgm:pt>
    <dgm:pt modelId="{6DDF7DB7-0227-430E-AA00-1FE2E9C0B665}" type="parTrans" cxnId="{95FDF964-6DAD-48FA-9352-B611CB422732}">
      <dgm:prSet/>
      <dgm:spPr/>
      <dgm:t>
        <a:bodyPr/>
        <a:lstStyle/>
        <a:p>
          <a:endParaRPr lang="tr-TR"/>
        </a:p>
      </dgm:t>
    </dgm:pt>
    <dgm:pt modelId="{DFF4D263-5837-4470-BF95-20E71F7205E8}" type="sibTrans" cxnId="{95FDF964-6DAD-48FA-9352-B611CB422732}">
      <dgm:prSet/>
      <dgm:spPr/>
      <dgm:t>
        <a:bodyPr/>
        <a:lstStyle/>
        <a:p>
          <a:endParaRPr lang="tr-TR"/>
        </a:p>
      </dgm:t>
    </dgm:pt>
    <dgm:pt modelId="{3E540C19-D45A-4891-9B65-24F95602BD39}">
      <dgm:prSet/>
      <dgm:spPr/>
      <dgm:t>
        <a:bodyPr/>
        <a:lstStyle/>
        <a:p>
          <a:r>
            <a:rPr lang="tr-TR" dirty="0" smtClean="0"/>
            <a:t>Bağımsızlık</a:t>
          </a:r>
          <a:endParaRPr lang="tr-TR" dirty="0"/>
        </a:p>
      </dgm:t>
    </dgm:pt>
    <dgm:pt modelId="{0C925726-8E0A-4898-86B0-4E171579EB22}" type="parTrans" cxnId="{902566F9-347C-401E-81D2-468B5D1F249E}">
      <dgm:prSet/>
      <dgm:spPr/>
      <dgm:t>
        <a:bodyPr/>
        <a:lstStyle/>
        <a:p>
          <a:endParaRPr lang="tr-TR"/>
        </a:p>
      </dgm:t>
    </dgm:pt>
    <dgm:pt modelId="{835118C8-AEDF-410A-A4DE-59F7640495E8}" type="sibTrans" cxnId="{902566F9-347C-401E-81D2-468B5D1F249E}">
      <dgm:prSet/>
      <dgm:spPr/>
      <dgm:t>
        <a:bodyPr/>
        <a:lstStyle/>
        <a:p>
          <a:endParaRPr lang="tr-TR"/>
        </a:p>
      </dgm:t>
    </dgm:pt>
    <dgm:pt modelId="{523A97FE-BCC7-4D5F-94B6-86B0B6DF913D}">
      <dgm:prSet/>
      <dgm:spPr/>
      <dgm:t>
        <a:bodyPr/>
        <a:lstStyle/>
        <a:p>
          <a:r>
            <a:rPr lang="tr-TR" dirty="0" smtClean="0"/>
            <a:t>Liderlik</a:t>
          </a:r>
          <a:endParaRPr lang="tr-TR" dirty="0"/>
        </a:p>
      </dgm:t>
    </dgm:pt>
    <dgm:pt modelId="{133229E3-F043-4F2D-A215-16338F644734}" type="parTrans" cxnId="{D00325FD-BBA9-4DB4-B5EF-0AFC3105B22A}">
      <dgm:prSet/>
      <dgm:spPr/>
      <dgm:t>
        <a:bodyPr/>
        <a:lstStyle/>
        <a:p>
          <a:endParaRPr lang="tr-TR"/>
        </a:p>
      </dgm:t>
    </dgm:pt>
    <dgm:pt modelId="{F897EC20-A080-422D-91EF-90C0DE54CD37}" type="sibTrans" cxnId="{D00325FD-BBA9-4DB4-B5EF-0AFC3105B22A}">
      <dgm:prSet/>
      <dgm:spPr/>
      <dgm:t>
        <a:bodyPr/>
        <a:lstStyle/>
        <a:p>
          <a:endParaRPr lang="tr-TR"/>
        </a:p>
      </dgm:t>
    </dgm:pt>
    <dgm:pt modelId="{933C07BA-A51F-42BD-A793-B1BBE3DBE78F}">
      <dgm:prSet/>
      <dgm:spPr/>
      <dgm:t>
        <a:bodyPr/>
        <a:lstStyle/>
        <a:p>
          <a:r>
            <a:rPr lang="tr-TR" dirty="0" smtClean="0"/>
            <a:t>Yaratıcılık</a:t>
          </a:r>
          <a:endParaRPr lang="tr-TR" dirty="0"/>
        </a:p>
      </dgm:t>
    </dgm:pt>
    <dgm:pt modelId="{BBD90B09-7E1B-4F68-9B73-A8A543902017}" type="parTrans" cxnId="{FBE6E502-BAF2-4AB9-A853-0BE3A794D08F}">
      <dgm:prSet/>
      <dgm:spPr/>
      <dgm:t>
        <a:bodyPr/>
        <a:lstStyle/>
        <a:p>
          <a:endParaRPr lang="tr-TR"/>
        </a:p>
      </dgm:t>
    </dgm:pt>
    <dgm:pt modelId="{A0ABFE62-D9C3-4BF2-86DB-0A61FAB1C303}" type="sibTrans" cxnId="{FBE6E502-BAF2-4AB9-A853-0BE3A794D08F}">
      <dgm:prSet/>
      <dgm:spPr/>
      <dgm:t>
        <a:bodyPr/>
        <a:lstStyle/>
        <a:p>
          <a:endParaRPr lang="tr-TR"/>
        </a:p>
      </dgm:t>
    </dgm:pt>
    <dgm:pt modelId="{23E93555-3D81-437F-B57A-3C4E4A0ECFA4}">
      <dgm:prSet/>
      <dgm:spPr/>
      <dgm:t>
        <a:bodyPr/>
        <a:lstStyle/>
        <a:p>
          <a:r>
            <a:rPr lang="tr-TR" dirty="0" smtClean="0"/>
            <a:t>Ün sahibi olma</a:t>
          </a:r>
          <a:endParaRPr lang="tr-TR" dirty="0"/>
        </a:p>
      </dgm:t>
    </dgm:pt>
    <dgm:pt modelId="{9BADD083-7A36-4EE3-A342-36E93F5C69F2}" type="parTrans" cxnId="{8C547739-968C-4EA5-B1AA-8BFC70E028E6}">
      <dgm:prSet/>
      <dgm:spPr/>
      <dgm:t>
        <a:bodyPr/>
        <a:lstStyle/>
        <a:p>
          <a:endParaRPr lang="tr-TR"/>
        </a:p>
      </dgm:t>
    </dgm:pt>
    <dgm:pt modelId="{68A726A4-7A1C-4BDF-B5F9-298C1DF91CEA}" type="sibTrans" cxnId="{8C547739-968C-4EA5-B1AA-8BFC70E028E6}">
      <dgm:prSet/>
      <dgm:spPr/>
      <dgm:t>
        <a:bodyPr/>
        <a:lstStyle/>
        <a:p>
          <a:endParaRPr lang="tr-TR"/>
        </a:p>
      </dgm:t>
    </dgm:pt>
    <dgm:pt modelId="{2D1E6CF6-8623-4DBD-BA69-2B441DC41F77}" type="pres">
      <dgm:prSet presAssocID="{3D4BC5DD-F6FB-426B-82CF-E84EAB373547}" presName="Name0" presStyleCnt="0">
        <dgm:presLayoutVars>
          <dgm:dir/>
          <dgm:resizeHandles/>
        </dgm:presLayoutVars>
      </dgm:prSet>
      <dgm:spPr/>
      <dgm:t>
        <a:bodyPr/>
        <a:lstStyle/>
        <a:p>
          <a:endParaRPr lang="tr-TR"/>
        </a:p>
      </dgm:t>
    </dgm:pt>
    <dgm:pt modelId="{67A8A9A0-CD19-4D8B-9158-5E8A6727CC5D}" type="pres">
      <dgm:prSet presAssocID="{9A70E45D-C42A-4548-8786-69230AC4ED00}" presName="compNode" presStyleCnt="0"/>
      <dgm:spPr/>
    </dgm:pt>
    <dgm:pt modelId="{99D9E034-E0DE-4112-A183-ABF7658B22BB}" type="pres">
      <dgm:prSet presAssocID="{9A70E45D-C42A-4548-8786-69230AC4ED00}" presName="dummyConnPt" presStyleCnt="0"/>
      <dgm:spPr/>
    </dgm:pt>
    <dgm:pt modelId="{F5156A08-AFB2-4D9B-AB3D-F20F62837B74}" type="pres">
      <dgm:prSet presAssocID="{9A70E45D-C42A-4548-8786-69230AC4ED00}" presName="node" presStyleLbl="node1" presStyleIdx="0" presStyleCnt="15" custScaleX="88548" custScaleY="76104">
        <dgm:presLayoutVars>
          <dgm:bulletEnabled val="1"/>
        </dgm:presLayoutVars>
      </dgm:prSet>
      <dgm:spPr/>
      <dgm:t>
        <a:bodyPr/>
        <a:lstStyle/>
        <a:p>
          <a:endParaRPr lang="tr-TR"/>
        </a:p>
      </dgm:t>
    </dgm:pt>
    <dgm:pt modelId="{2E2C0532-C902-4D1A-8ECB-58B9DF1B3B18}" type="pres">
      <dgm:prSet presAssocID="{4111FAD8-6E25-4B25-B2A9-644AE925FCD9}" presName="sibTrans" presStyleLbl="bgSibTrans2D1" presStyleIdx="0" presStyleCnt="14"/>
      <dgm:spPr/>
      <dgm:t>
        <a:bodyPr/>
        <a:lstStyle/>
        <a:p>
          <a:endParaRPr lang="tr-TR"/>
        </a:p>
      </dgm:t>
    </dgm:pt>
    <dgm:pt modelId="{F7AD266C-B85A-4DDA-AF7D-203B14F3B33B}" type="pres">
      <dgm:prSet presAssocID="{B2F50CBF-B779-45DB-BE7E-E566A27F4A39}" presName="compNode" presStyleCnt="0"/>
      <dgm:spPr/>
    </dgm:pt>
    <dgm:pt modelId="{07FAFFB1-DDED-4D12-AD6F-EA5D9D4A03A8}" type="pres">
      <dgm:prSet presAssocID="{B2F50CBF-B779-45DB-BE7E-E566A27F4A39}" presName="dummyConnPt" presStyleCnt="0"/>
      <dgm:spPr/>
    </dgm:pt>
    <dgm:pt modelId="{E21EC644-C185-440D-8CE9-10C5CB8F069C}" type="pres">
      <dgm:prSet presAssocID="{B2F50CBF-B779-45DB-BE7E-E566A27F4A39}" presName="node" presStyleLbl="node1" presStyleIdx="1" presStyleCnt="15" custScaleX="85774" custScaleY="80675">
        <dgm:presLayoutVars>
          <dgm:bulletEnabled val="1"/>
        </dgm:presLayoutVars>
      </dgm:prSet>
      <dgm:spPr/>
      <dgm:t>
        <a:bodyPr/>
        <a:lstStyle/>
        <a:p>
          <a:endParaRPr lang="tr-TR"/>
        </a:p>
      </dgm:t>
    </dgm:pt>
    <dgm:pt modelId="{35E4B59D-3FFB-4FB5-8A7C-F4F1F6033227}" type="pres">
      <dgm:prSet presAssocID="{BBA88087-FF06-4965-8B28-CD6F146FB1E5}" presName="sibTrans" presStyleLbl="bgSibTrans2D1" presStyleIdx="1" presStyleCnt="14"/>
      <dgm:spPr/>
      <dgm:t>
        <a:bodyPr/>
        <a:lstStyle/>
        <a:p>
          <a:endParaRPr lang="tr-TR"/>
        </a:p>
      </dgm:t>
    </dgm:pt>
    <dgm:pt modelId="{9BBE31F3-6E35-4AE0-A35F-58811FB8736B}" type="pres">
      <dgm:prSet presAssocID="{FDBDBBA7-1C17-4E68-B6DD-98C208586FB0}" presName="compNode" presStyleCnt="0"/>
      <dgm:spPr/>
    </dgm:pt>
    <dgm:pt modelId="{0AD13323-29BE-4C3C-A6E0-820011BCD327}" type="pres">
      <dgm:prSet presAssocID="{FDBDBBA7-1C17-4E68-B6DD-98C208586FB0}" presName="dummyConnPt" presStyleCnt="0"/>
      <dgm:spPr/>
    </dgm:pt>
    <dgm:pt modelId="{EE6EDFF4-7D80-47B3-B614-789FDC652372}" type="pres">
      <dgm:prSet presAssocID="{FDBDBBA7-1C17-4E68-B6DD-98C208586FB0}" presName="node" presStyleLbl="node1" presStyleIdx="2" presStyleCnt="15" custScaleX="88548" custScaleY="67918">
        <dgm:presLayoutVars>
          <dgm:bulletEnabled val="1"/>
        </dgm:presLayoutVars>
      </dgm:prSet>
      <dgm:spPr/>
      <dgm:t>
        <a:bodyPr/>
        <a:lstStyle/>
        <a:p>
          <a:endParaRPr lang="tr-TR"/>
        </a:p>
      </dgm:t>
    </dgm:pt>
    <dgm:pt modelId="{6AD6717A-AC9B-47BE-A7DE-9273C3ACCD9F}" type="pres">
      <dgm:prSet presAssocID="{AE0A8C64-1303-4354-B6B7-7B40F9E9E487}" presName="sibTrans" presStyleLbl="bgSibTrans2D1" presStyleIdx="2" presStyleCnt="14"/>
      <dgm:spPr/>
      <dgm:t>
        <a:bodyPr/>
        <a:lstStyle/>
        <a:p>
          <a:endParaRPr lang="tr-TR"/>
        </a:p>
      </dgm:t>
    </dgm:pt>
    <dgm:pt modelId="{7673C006-DDB1-4840-A410-82F98D85D8AD}" type="pres">
      <dgm:prSet presAssocID="{F2718942-1D1A-4C0A-9C78-84FDA423248E}" presName="compNode" presStyleCnt="0"/>
      <dgm:spPr/>
    </dgm:pt>
    <dgm:pt modelId="{41907D50-650B-424D-BBF5-8A73B040EAF1}" type="pres">
      <dgm:prSet presAssocID="{F2718942-1D1A-4C0A-9C78-84FDA423248E}" presName="dummyConnPt" presStyleCnt="0"/>
      <dgm:spPr/>
    </dgm:pt>
    <dgm:pt modelId="{697E64CE-0C7B-4C76-944D-49B4F9174760}" type="pres">
      <dgm:prSet presAssocID="{F2718942-1D1A-4C0A-9C78-84FDA423248E}" presName="node" presStyleLbl="node1" presStyleIdx="3" presStyleCnt="15" custScaleX="92224" custScaleY="83215">
        <dgm:presLayoutVars>
          <dgm:bulletEnabled val="1"/>
        </dgm:presLayoutVars>
      </dgm:prSet>
      <dgm:spPr/>
      <dgm:t>
        <a:bodyPr/>
        <a:lstStyle/>
        <a:p>
          <a:endParaRPr lang="tr-TR"/>
        </a:p>
      </dgm:t>
    </dgm:pt>
    <dgm:pt modelId="{83781DC5-7EF3-4654-9512-07678B987E29}" type="pres">
      <dgm:prSet presAssocID="{B4629B71-A012-437E-A359-F430217697CA}" presName="sibTrans" presStyleLbl="bgSibTrans2D1" presStyleIdx="3" presStyleCnt="14"/>
      <dgm:spPr/>
      <dgm:t>
        <a:bodyPr/>
        <a:lstStyle/>
        <a:p>
          <a:endParaRPr lang="tr-TR"/>
        </a:p>
      </dgm:t>
    </dgm:pt>
    <dgm:pt modelId="{D2BC8B59-D0EA-4382-9E11-692ADE237051}" type="pres">
      <dgm:prSet presAssocID="{198CF868-7DDA-44FC-A563-D6D80D70D800}" presName="compNode" presStyleCnt="0"/>
      <dgm:spPr/>
    </dgm:pt>
    <dgm:pt modelId="{60BEE9DC-81C6-41F5-B6BC-FC3BD9A6D6CF}" type="pres">
      <dgm:prSet presAssocID="{198CF868-7DDA-44FC-A563-D6D80D70D800}" presName="dummyConnPt" presStyleCnt="0"/>
      <dgm:spPr/>
    </dgm:pt>
    <dgm:pt modelId="{739A4451-BF17-4898-930E-8742334D5D8F}" type="pres">
      <dgm:prSet presAssocID="{198CF868-7DDA-44FC-A563-D6D80D70D800}" presName="node" presStyleLbl="node1" presStyleIdx="4" presStyleCnt="15" custScaleX="96260" custScaleY="74857">
        <dgm:presLayoutVars>
          <dgm:bulletEnabled val="1"/>
        </dgm:presLayoutVars>
      </dgm:prSet>
      <dgm:spPr/>
      <dgm:t>
        <a:bodyPr/>
        <a:lstStyle/>
        <a:p>
          <a:endParaRPr lang="tr-TR"/>
        </a:p>
      </dgm:t>
    </dgm:pt>
    <dgm:pt modelId="{CC749D97-BFC2-4AB7-9C0D-1B03BA4A02C8}" type="pres">
      <dgm:prSet presAssocID="{AE6266F6-79DF-4F14-A063-B57889BD7190}" presName="sibTrans" presStyleLbl="bgSibTrans2D1" presStyleIdx="4" presStyleCnt="14"/>
      <dgm:spPr/>
      <dgm:t>
        <a:bodyPr/>
        <a:lstStyle/>
        <a:p>
          <a:endParaRPr lang="tr-TR"/>
        </a:p>
      </dgm:t>
    </dgm:pt>
    <dgm:pt modelId="{0374124A-53E5-46D1-99C1-4B599CB3552F}" type="pres">
      <dgm:prSet presAssocID="{1AFD6B35-5089-421E-9962-6A4BCA0076CE}" presName="compNode" presStyleCnt="0"/>
      <dgm:spPr/>
    </dgm:pt>
    <dgm:pt modelId="{D53045E7-3A58-4990-B5E9-B066F32812DE}" type="pres">
      <dgm:prSet presAssocID="{1AFD6B35-5089-421E-9962-6A4BCA0076CE}" presName="dummyConnPt" presStyleCnt="0"/>
      <dgm:spPr/>
    </dgm:pt>
    <dgm:pt modelId="{7844CDF1-B42F-4C5F-9868-F57F1528684A}" type="pres">
      <dgm:prSet presAssocID="{1AFD6B35-5089-421E-9962-6A4BCA0076CE}" presName="node" presStyleLbl="node1" presStyleIdx="5" presStyleCnt="15" custScaleX="87729" custScaleY="71754">
        <dgm:presLayoutVars>
          <dgm:bulletEnabled val="1"/>
        </dgm:presLayoutVars>
      </dgm:prSet>
      <dgm:spPr/>
      <dgm:t>
        <a:bodyPr/>
        <a:lstStyle/>
        <a:p>
          <a:endParaRPr lang="tr-TR"/>
        </a:p>
      </dgm:t>
    </dgm:pt>
    <dgm:pt modelId="{AF706A74-E386-466E-98AA-634706E5E1E8}" type="pres">
      <dgm:prSet presAssocID="{2D022711-218C-4982-9CAD-B405A8490FBA}" presName="sibTrans" presStyleLbl="bgSibTrans2D1" presStyleIdx="5" presStyleCnt="14"/>
      <dgm:spPr/>
      <dgm:t>
        <a:bodyPr/>
        <a:lstStyle/>
        <a:p>
          <a:endParaRPr lang="tr-TR"/>
        </a:p>
      </dgm:t>
    </dgm:pt>
    <dgm:pt modelId="{F5BE753F-CFF8-4CDB-9B64-1C2A040A236C}" type="pres">
      <dgm:prSet presAssocID="{E971F1B5-7AA6-4AA7-95A9-11E9BC491232}" presName="compNode" presStyleCnt="0"/>
      <dgm:spPr/>
    </dgm:pt>
    <dgm:pt modelId="{683D9E0F-AF83-4D77-839D-7A5F9FEDA9B4}" type="pres">
      <dgm:prSet presAssocID="{E971F1B5-7AA6-4AA7-95A9-11E9BC491232}" presName="dummyConnPt" presStyleCnt="0"/>
      <dgm:spPr/>
    </dgm:pt>
    <dgm:pt modelId="{29933AE1-B0CC-495B-8EFC-89313E12DD36}" type="pres">
      <dgm:prSet presAssocID="{E971F1B5-7AA6-4AA7-95A9-11E9BC491232}" presName="node" presStyleLbl="node1" presStyleIdx="6" presStyleCnt="15" custScaleX="84665" custScaleY="79560">
        <dgm:presLayoutVars>
          <dgm:bulletEnabled val="1"/>
        </dgm:presLayoutVars>
      </dgm:prSet>
      <dgm:spPr/>
      <dgm:t>
        <a:bodyPr/>
        <a:lstStyle/>
        <a:p>
          <a:endParaRPr lang="tr-TR"/>
        </a:p>
      </dgm:t>
    </dgm:pt>
    <dgm:pt modelId="{2080D871-8DF5-409E-9C61-2CE798F253ED}" type="pres">
      <dgm:prSet presAssocID="{C0B58EE8-51DB-4F83-863A-420E575081AC}" presName="sibTrans" presStyleLbl="bgSibTrans2D1" presStyleIdx="6" presStyleCnt="14"/>
      <dgm:spPr/>
      <dgm:t>
        <a:bodyPr/>
        <a:lstStyle/>
        <a:p>
          <a:endParaRPr lang="tr-TR"/>
        </a:p>
      </dgm:t>
    </dgm:pt>
    <dgm:pt modelId="{0C0FC434-47E7-4B47-9510-2F7A03C5D4C4}" type="pres">
      <dgm:prSet presAssocID="{6030E033-2138-4082-A0AC-572FF5099A5B}" presName="compNode" presStyleCnt="0"/>
      <dgm:spPr/>
    </dgm:pt>
    <dgm:pt modelId="{0AA6BD78-56AE-4EA8-83BE-EDC6F9754065}" type="pres">
      <dgm:prSet presAssocID="{6030E033-2138-4082-A0AC-572FF5099A5B}" presName="dummyConnPt" presStyleCnt="0"/>
      <dgm:spPr/>
    </dgm:pt>
    <dgm:pt modelId="{ECE1FC88-F241-4D51-8B85-4C406ACB883C}" type="pres">
      <dgm:prSet presAssocID="{6030E033-2138-4082-A0AC-572FF5099A5B}" presName="node" presStyleLbl="node1" presStyleIdx="7" presStyleCnt="15" custScaleX="88904" custScaleY="70350">
        <dgm:presLayoutVars>
          <dgm:bulletEnabled val="1"/>
        </dgm:presLayoutVars>
      </dgm:prSet>
      <dgm:spPr/>
      <dgm:t>
        <a:bodyPr/>
        <a:lstStyle/>
        <a:p>
          <a:endParaRPr lang="tr-TR"/>
        </a:p>
      </dgm:t>
    </dgm:pt>
    <dgm:pt modelId="{ECF4A877-9DA1-4BD3-8DDD-A4B6302DD3AD}" type="pres">
      <dgm:prSet presAssocID="{7392AE63-F7F6-48F6-8189-B5ECDE612657}" presName="sibTrans" presStyleLbl="bgSibTrans2D1" presStyleIdx="7" presStyleCnt="14"/>
      <dgm:spPr/>
      <dgm:t>
        <a:bodyPr/>
        <a:lstStyle/>
        <a:p>
          <a:endParaRPr lang="tr-TR"/>
        </a:p>
      </dgm:t>
    </dgm:pt>
    <dgm:pt modelId="{A9F27870-9569-4F26-9842-673246CADA96}" type="pres">
      <dgm:prSet presAssocID="{72CE9FD0-6446-4381-A5AE-85C12FFA079E}" presName="compNode" presStyleCnt="0"/>
      <dgm:spPr/>
    </dgm:pt>
    <dgm:pt modelId="{0D070759-8F50-45A3-90A0-5E97428B9325}" type="pres">
      <dgm:prSet presAssocID="{72CE9FD0-6446-4381-A5AE-85C12FFA079E}" presName="dummyConnPt" presStyleCnt="0"/>
      <dgm:spPr/>
    </dgm:pt>
    <dgm:pt modelId="{584C3504-D7F7-43F8-A564-D45FF9F01556}" type="pres">
      <dgm:prSet presAssocID="{72CE9FD0-6446-4381-A5AE-85C12FFA079E}" presName="node" presStyleLbl="node1" presStyleIdx="8" presStyleCnt="15" custScaleX="91758" custScaleY="78458">
        <dgm:presLayoutVars>
          <dgm:bulletEnabled val="1"/>
        </dgm:presLayoutVars>
      </dgm:prSet>
      <dgm:spPr/>
      <dgm:t>
        <a:bodyPr/>
        <a:lstStyle/>
        <a:p>
          <a:endParaRPr lang="tr-TR"/>
        </a:p>
      </dgm:t>
    </dgm:pt>
    <dgm:pt modelId="{7C6F00E5-3E79-4D21-B163-71EB5ED57229}" type="pres">
      <dgm:prSet presAssocID="{9BE509F0-1E53-4E87-98DC-886D2EEEE280}" presName="sibTrans" presStyleLbl="bgSibTrans2D1" presStyleIdx="8" presStyleCnt="14"/>
      <dgm:spPr/>
      <dgm:t>
        <a:bodyPr/>
        <a:lstStyle/>
        <a:p>
          <a:endParaRPr lang="tr-TR"/>
        </a:p>
      </dgm:t>
    </dgm:pt>
    <dgm:pt modelId="{A0A2886F-6C0C-461E-AA2A-4A7FC4A0241F}" type="pres">
      <dgm:prSet presAssocID="{215D6C79-58F5-41F0-9B69-76228189C116}" presName="compNode" presStyleCnt="0"/>
      <dgm:spPr/>
    </dgm:pt>
    <dgm:pt modelId="{96C33ABB-F376-404F-8222-A891D4E1C396}" type="pres">
      <dgm:prSet presAssocID="{215D6C79-58F5-41F0-9B69-76228189C116}" presName="dummyConnPt" presStyleCnt="0"/>
      <dgm:spPr/>
    </dgm:pt>
    <dgm:pt modelId="{E48222A5-60EF-43D0-9C35-1617CBA3442E}" type="pres">
      <dgm:prSet presAssocID="{215D6C79-58F5-41F0-9B69-76228189C116}" presName="node" presStyleLbl="node1" presStyleIdx="9" presStyleCnt="15" custScaleX="95852" custScaleY="73976">
        <dgm:presLayoutVars>
          <dgm:bulletEnabled val="1"/>
        </dgm:presLayoutVars>
      </dgm:prSet>
      <dgm:spPr/>
      <dgm:t>
        <a:bodyPr/>
        <a:lstStyle/>
        <a:p>
          <a:endParaRPr lang="tr-TR"/>
        </a:p>
      </dgm:t>
    </dgm:pt>
    <dgm:pt modelId="{9C9B4452-15EA-4130-A8F5-7FF27B45C61F}" type="pres">
      <dgm:prSet presAssocID="{D4497215-21EA-4B6E-8E94-2D603FBE721A}" presName="sibTrans" presStyleLbl="bgSibTrans2D1" presStyleIdx="9" presStyleCnt="14"/>
      <dgm:spPr/>
      <dgm:t>
        <a:bodyPr/>
        <a:lstStyle/>
        <a:p>
          <a:endParaRPr lang="tr-TR"/>
        </a:p>
      </dgm:t>
    </dgm:pt>
    <dgm:pt modelId="{F9850939-67AF-43F3-9621-0BE5FB6450C1}" type="pres">
      <dgm:prSet presAssocID="{E4A6A740-580B-43A6-A57E-C336782C5673}" presName="compNode" presStyleCnt="0"/>
      <dgm:spPr/>
    </dgm:pt>
    <dgm:pt modelId="{CA0C992C-7B88-4B48-9779-D20E583B98FD}" type="pres">
      <dgm:prSet presAssocID="{E4A6A740-580B-43A6-A57E-C336782C5673}" presName="dummyConnPt" presStyleCnt="0"/>
      <dgm:spPr/>
    </dgm:pt>
    <dgm:pt modelId="{7D519B8F-E2DE-4F60-B5C1-01A02A550AA9}" type="pres">
      <dgm:prSet presAssocID="{E4A6A740-580B-43A6-A57E-C336782C5673}" presName="node" presStyleLbl="node1" presStyleIdx="10" presStyleCnt="15" custScaleX="97149" custScaleY="72739">
        <dgm:presLayoutVars>
          <dgm:bulletEnabled val="1"/>
        </dgm:presLayoutVars>
      </dgm:prSet>
      <dgm:spPr/>
      <dgm:t>
        <a:bodyPr/>
        <a:lstStyle/>
        <a:p>
          <a:endParaRPr lang="tr-TR"/>
        </a:p>
      </dgm:t>
    </dgm:pt>
    <dgm:pt modelId="{C9C30BED-9F91-4337-AEC0-7733B986D684}" type="pres">
      <dgm:prSet presAssocID="{DFF4D263-5837-4470-BF95-20E71F7205E8}" presName="sibTrans" presStyleLbl="bgSibTrans2D1" presStyleIdx="10" presStyleCnt="14"/>
      <dgm:spPr/>
      <dgm:t>
        <a:bodyPr/>
        <a:lstStyle/>
        <a:p>
          <a:endParaRPr lang="tr-TR"/>
        </a:p>
      </dgm:t>
    </dgm:pt>
    <dgm:pt modelId="{663A3BB6-29A4-45D5-81A3-2EBFB524C489}" type="pres">
      <dgm:prSet presAssocID="{3E540C19-D45A-4891-9B65-24F95602BD39}" presName="compNode" presStyleCnt="0"/>
      <dgm:spPr/>
    </dgm:pt>
    <dgm:pt modelId="{DD152949-49BC-470C-AD48-658DD38985B4}" type="pres">
      <dgm:prSet presAssocID="{3E540C19-D45A-4891-9B65-24F95602BD39}" presName="dummyConnPt" presStyleCnt="0"/>
      <dgm:spPr/>
    </dgm:pt>
    <dgm:pt modelId="{47B93917-5E65-420C-A31D-1936A2488C35}" type="pres">
      <dgm:prSet presAssocID="{3E540C19-D45A-4891-9B65-24F95602BD39}" presName="node" presStyleLbl="node1" presStyleIdx="11" presStyleCnt="15" custScaleX="93257" custScaleY="79226">
        <dgm:presLayoutVars>
          <dgm:bulletEnabled val="1"/>
        </dgm:presLayoutVars>
      </dgm:prSet>
      <dgm:spPr/>
      <dgm:t>
        <a:bodyPr/>
        <a:lstStyle/>
        <a:p>
          <a:endParaRPr lang="tr-TR"/>
        </a:p>
      </dgm:t>
    </dgm:pt>
    <dgm:pt modelId="{D36324C2-D1BB-42D8-AFFB-90A7BF8A7E3E}" type="pres">
      <dgm:prSet presAssocID="{835118C8-AEDF-410A-A4DE-59F7640495E8}" presName="sibTrans" presStyleLbl="bgSibTrans2D1" presStyleIdx="11" presStyleCnt="14"/>
      <dgm:spPr/>
      <dgm:t>
        <a:bodyPr/>
        <a:lstStyle/>
        <a:p>
          <a:endParaRPr lang="tr-TR"/>
        </a:p>
      </dgm:t>
    </dgm:pt>
    <dgm:pt modelId="{F79B4AC6-14D6-40FE-B489-9927BBE7CDA9}" type="pres">
      <dgm:prSet presAssocID="{523A97FE-BCC7-4D5F-94B6-86B0B6DF913D}" presName="compNode" presStyleCnt="0"/>
      <dgm:spPr/>
    </dgm:pt>
    <dgm:pt modelId="{970F5B58-5E70-4B2D-B944-6128D1198AFD}" type="pres">
      <dgm:prSet presAssocID="{523A97FE-BCC7-4D5F-94B6-86B0B6DF913D}" presName="dummyConnPt" presStyleCnt="0"/>
      <dgm:spPr/>
    </dgm:pt>
    <dgm:pt modelId="{3FCE7179-378B-45B3-9C3D-183616627E51}" type="pres">
      <dgm:prSet presAssocID="{523A97FE-BCC7-4D5F-94B6-86B0B6DF913D}" presName="node" presStyleLbl="node1" presStyleIdx="12" presStyleCnt="15" custScaleX="98409" custScaleY="66241">
        <dgm:presLayoutVars>
          <dgm:bulletEnabled val="1"/>
        </dgm:presLayoutVars>
      </dgm:prSet>
      <dgm:spPr/>
      <dgm:t>
        <a:bodyPr/>
        <a:lstStyle/>
        <a:p>
          <a:endParaRPr lang="tr-TR"/>
        </a:p>
      </dgm:t>
    </dgm:pt>
    <dgm:pt modelId="{F6395DFA-6941-452B-B2F9-BF8464B79CDF}" type="pres">
      <dgm:prSet presAssocID="{F897EC20-A080-422D-91EF-90C0DE54CD37}" presName="sibTrans" presStyleLbl="bgSibTrans2D1" presStyleIdx="12" presStyleCnt="14"/>
      <dgm:spPr/>
      <dgm:t>
        <a:bodyPr/>
        <a:lstStyle/>
        <a:p>
          <a:endParaRPr lang="tr-TR"/>
        </a:p>
      </dgm:t>
    </dgm:pt>
    <dgm:pt modelId="{B0FBDA92-67A5-4DE1-B8CC-83CAD5D30D87}" type="pres">
      <dgm:prSet presAssocID="{933C07BA-A51F-42BD-A793-B1BBE3DBE78F}" presName="compNode" presStyleCnt="0"/>
      <dgm:spPr/>
    </dgm:pt>
    <dgm:pt modelId="{793D0FA6-29A9-47F4-90C1-B46885A83D27}" type="pres">
      <dgm:prSet presAssocID="{933C07BA-A51F-42BD-A793-B1BBE3DBE78F}" presName="dummyConnPt" presStyleCnt="0"/>
      <dgm:spPr/>
    </dgm:pt>
    <dgm:pt modelId="{820963C6-FDB1-4819-942D-3EDDAFA5F8EC}" type="pres">
      <dgm:prSet presAssocID="{933C07BA-A51F-42BD-A793-B1BBE3DBE78F}" presName="node" presStyleLbl="node1" presStyleIdx="13" presStyleCnt="15" custScaleX="92948" custScaleY="72785">
        <dgm:presLayoutVars>
          <dgm:bulletEnabled val="1"/>
        </dgm:presLayoutVars>
      </dgm:prSet>
      <dgm:spPr/>
      <dgm:t>
        <a:bodyPr/>
        <a:lstStyle/>
        <a:p>
          <a:endParaRPr lang="tr-TR"/>
        </a:p>
      </dgm:t>
    </dgm:pt>
    <dgm:pt modelId="{122080D0-23C4-4B3B-ACC3-AD15F4AD3AAA}" type="pres">
      <dgm:prSet presAssocID="{A0ABFE62-D9C3-4BF2-86DB-0A61FAB1C303}" presName="sibTrans" presStyleLbl="bgSibTrans2D1" presStyleIdx="13" presStyleCnt="14"/>
      <dgm:spPr/>
      <dgm:t>
        <a:bodyPr/>
        <a:lstStyle/>
        <a:p>
          <a:endParaRPr lang="tr-TR"/>
        </a:p>
      </dgm:t>
    </dgm:pt>
    <dgm:pt modelId="{2BF57AAD-FF21-463A-B2C9-C0602D127877}" type="pres">
      <dgm:prSet presAssocID="{23E93555-3D81-437F-B57A-3C4E4A0ECFA4}" presName="compNode" presStyleCnt="0"/>
      <dgm:spPr/>
    </dgm:pt>
    <dgm:pt modelId="{C5DEBE21-0235-45AD-A8E7-E471E26879B1}" type="pres">
      <dgm:prSet presAssocID="{23E93555-3D81-437F-B57A-3C4E4A0ECFA4}" presName="dummyConnPt" presStyleCnt="0"/>
      <dgm:spPr/>
    </dgm:pt>
    <dgm:pt modelId="{92503DB2-C37C-44E7-8E5F-B6D166B358F5}" type="pres">
      <dgm:prSet presAssocID="{23E93555-3D81-437F-B57A-3C4E4A0ECFA4}" presName="node" presStyleLbl="node1" presStyleIdx="14" presStyleCnt="15" custScaleX="95771" custScaleY="76011">
        <dgm:presLayoutVars>
          <dgm:bulletEnabled val="1"/>
        </dgm:presLayoutVars>
      </dgm:prSet>
      <dgm:spPr/>
      <dgm:t>
        <a:bodyPr/>
        <a:lstStyle/>
        <a:p>
          <a:endParaRPr lang="tr-TR"/>
        </a:p>
      </dgm:t>
    </dgm:pt>
  </dgm:ptLst>
  <dgm:cxnLst>
    <dgm:cxn modelId="{03984872-AB97-4E0D-A477-AD5986C1B020}" type="presOf" srcId="{A0ABFE62-D9C3-4BF2-86DB-0A61FAB1C303}" destId="{122080D0-23C4-4B3B-ACC3-AD15F4AD3AAA}" srcOrd="0" destOrd="0" presId="urn:microsoft.com/office/officeart/2005/8/layout/bProcess4"/>
    <dgm:cxn modelId="{28A7CE8B-45F0-419C-88C4-8EAD0F87DB4B}" type="presOf" srcId="{4111FAD8-6E25-4B25-B2A9-644AE925FCD9}" destId="{2E2C0532-C902-4D1A-8ECB-58B9DF1B3B18}" srcOrd="0" destOrd="0" presId="urn:microsoft.com/office/officeart/2005/8/layout/bProcess4"/>
    <dgm:cxn modelId="{E6C75B23-E682-46A6-B71A-3C40FA601548}" type="presOf" srcId="{FDBDBBA7-1C17-4E68-B6DD-98C208586FB0}" destId="{EE6EDFF4-7D80-47B3-B614-789FDC652372}" srcOrd="0" destOrd="0" presId="urn:microsoft.com/office/officeart/2005/8/layout/bProcess4"/>
    <dgm:cxn modelId="{139968C1-B877-4839-9FA5-415AB651ED43}" srcId="{3D4BC5DD-F6FB-426B-82CF-E84EAB373547}" destId="{198CF868-7DDA-44FC-A563-D6D80D70D800}" srcOrd="4" destOrd="0" parTransId="{567ED6CA-FB09-4E17-8C1C-038A21BD5401}" sibTransId="{AE6266F6-79DF-4F14-A063-B57889BD7190}"/>
    <dgm:cxn modelId="{CF6BDE46-B480-4890-AB09-EE35447527F6}" type="presOf" srcId="{933C07BA-A51F-42BD-A793-B1BBE3DBE78F}" destId="{820963C6-FDB1-4819-942D-3EDDAFA5F8EC}" srcOrd="0" destOrd="0" presId="urn:microsoft.com/office/officeart/2005/8/layout/bProcess4"/>
    <dgm:cxn modelId="{76A70250-D0EA-41F2-9698-A7D63D2B4535}" srcId="{3D4BC5DD-F6FB-426B-82CF-E84EAB373547}" destId="{FDBDBBA7-1C17-4E68-B6DD-98C208586FB0}" srcOrd="2" destOrd="0" parTransId="{D66486B2-730B-4166-8CBC-E76DFDF22346}" sibTransId="{AE0A8C64-1303-4354-B6B7-7B40F9E9E487}"/>
    <dgm:cxn modelId="{4135A833-F5A8-4454-9354-73E2F0B2E63D}" srcId="{3D4BC5DD-F6FB-426B-82CF-E84EAB373547}" destId="{1AFD6B35-5089-421E-9962-6A4BCA0076CE}" srcOrd="5" destOrd="0" parTransId="{09BC43D7-AD5C-4015-BCD2-EFB1C94B429C}" sibTransId="{2D022711-218C-4982-9CAD-B405A8490FBA}"/>
    <dgm:cxn modelId="{0EBFDB9C-824E-4C6D-9A39-5E9DC467CF6A}" srcId="{3D4BC5DD-F6FB-426B-82CF-E84EAB373547}" destId="{6030E033-2138-4082-A0AC-572FF5099A5B}" srcOrd="7" destOrd="0" parTransId="{603168A0-2081-4BDE-9274-E67E4D3278B3}" sibTransId="{7392AE63-F7F6-48F6-8189-B5ECDE612657}"/>
    <dgm:cxn modelId="{AB86D13E-175B-4706-92C3-CE5A2554C668}" type="presOf" srcId="{3E540C19-D45A-4891-9B65-24F95602BD39}" destId="{47B93917-5E65-420C-A31D-1936A2488C35}" srcOrd="0" destOrd="0" presId="urn:microsoft.com/office/officeart/2005/8/layout/bProcess4"/>
    <dgm:cxn modelId="{902566F9-347C-401E-81D2-468B5D1F249E}" srcId="{3D4BC5DD-F6FB-426B-82CF-E84EAB373547}" destId="{3E540C19-D45A-4891-9B65-24F95602BD39}" srcOrd="11" destOrd="0" parTransId="{0C925726-8E0A-4898-86B0-4E171579EB22}" sibTransId="{835118C8-AEDF-410A-A4DE-59F7640495E8}"/>
    <dgm:cxn modelId="{AF1DB69E-27F7-4343-ADFF-EE7633535B90}" type="presOf" srcId="{AE6266F6-79DF-4F14-A063-B57889BD7190}" destId="{CC749D97-BFC2-4AB7-9C0D-1B03BA4A02C8}" srcOrd="0" destOrd="0" presId="urn:microsoft.com/office/officeart/2005/8/layout/bProcess4"/>
    <dgm:cxn modelId="{FBE6E502-BAF2-4AB9-A853-0BE3A794D08F}" srcId="{3D4BC5DD-F6FB-426B-82CF-E84EAB373547}" destId="{933C07BA-A51F-42BD-A793-B1BBE3DBE78F}" srcOrd="13" destOrd="0" parTransId="{BBD90B09-7E1B-4F68-9B73-A8A543902017}" sibTransId="{A0ABFE62-D9C3-4BF2-86DB-0A61FAB1C303}"/>
    <dgm:cxn modelId="{95FDF964-6DAD-48FA-9352-B611CB422732}" srcId="{3D4BC5DD-F6FB-426B-82CF-E84EAB373547}" destId="{E4A6A740-580B-43A6-A57E-C336782C5673}" srcOrd="10" destOrd="0" parTransId="{6DDF7DB7-0227-430E-AA00-1FE2E9C0B665}" sibTransId="{DFF4D263-5837-4470-BF95-20E71F7205E8}"/>
    <dgm:cxn modelId="{FD5A7759-FCEA-49A0-855A-E301F6640DC6}" srcId="{3D4BC5DD-F6FB-426B-82CF-E84EAB373547}" destId="{E971F1B5-7AA6-4AA7-95A9-11E9BC491232}" srcOrd="6" destOrd="0" parTransId="{06612F53-C88E-45B6-983E-C056CDC039F3}" sibTransId="{C0B58EE8-51DB-4F83-863A-420E575081AC}"/>
    <dgm:cxn modelId="{53DF7ED1-812B-4DBB-8239-8E44E8A2FFCB}" type="presOf" srcId="{23E93555-3D81-437F-B57A-3C4E4A0ECFA4}" destId="{92503DB2-C37C-44E7-8E5F-B6D166B358F5}" srcOrd="0" destOrd="0" presId="urn:microsoft.com/office/officeart/2005/8/layout/bProcess4"/>
    <dgm:cxn modelId="{0F14A84B-2CDC-4458-AC84-8AA0298EC423}" type="presOf" srcId="{F2718942-1D1A-4C0A-9C78-84FDA423248E}" destId="{697E64CE-0C7B-4C76-944D-49B4F9174760}" srcOrd="0" destOrd="0" presId="urn:microsoft.com/office/officeart/2005/8/layout/bProcess4"/>
    <dgm:cxn modelId="{C46FD788-A900-413D-B509-B86666AE619E}" type="presOf" srcId="{6030E033-2138-4082-A0AC-572FF5099A5B}" destId="{ECE1FC88-F241-4D51-8B85-4C406ACB883C}" srcOrd="0" destOrd="0" presId="urn:microsoft.com/office/officeart/2005/8/layout/bProcess4"/>
    <dgm:cxn modelId="{04A4BEF4-441E-4686-B2E5-C669393B93D6}" type="presOf" srcId="{1AFD6B35-5089-421E-9962-6A4BCA0076CE}" destId="{7844CDF1-B42F-4C5F-9868-F57F1528684A}" srcOrd="0" destOrd="0" presId="urn:microsoft.com/office/officeart/2005/8/layout/bProcess4"/>
    <dgm:cxn modelId="{51B97761-0685-4BE2-B110-68F8E6360291}" type="presOf" srcId="{215D6C79-58F5-41F0-9B69-76228189C116}" destId="{E48222A5-60EF-43D0-9C35-1617CBA3442E}" srcOrd="0" destOrd="0" presId="urn:microsoft.com/office/officeart/2005/8/layout/bProcess4"/>
    <dgm:cxn modelId="{42C1DFA5-4D86-4B00-986D-8F6DD4358A60}" type="presOf" srcId="{523A97FE-BCC7-4D5F-94B6-86B0B6DF913D}" destId="{3FCE7179-378B-45B3-9C3D-183616627E51}" srcOrd="0" destOrd="0" presId="urn:microsoft.com/office/officeart/2005/8/layout/bProcess4"/>
    <dgm:cxn modelId="{A39C39AB-29A8-43B5-9629-D2FD26CC932F}" type="presOf" srcId="{72CE9FD0-6446-4381-A5AE-85C12FFA079E}" destId="{584C3504-D7F7-43F8-A564-D45FF9F01556}" srcOrd="0" destOrd="0" presId="urn:microsoft.com/office/officeart/2005/8/layout/bProcess4"/>
    <dgm:cxn modelId="{E7C550A7-E286-4195-BF92-90B58B0B1A63}" type="presOf" srcId="{BBA88087-FF06-4965-8B28-CD6F146FB1E5}" destId="{35E4B59D-3FFB-4FB5-8A7C-F4F1F6033227}" srcOrd="0" destOrd="0" presId="urn:microsoft.com/office/officeart/2005/8/layout/bProcess4"/>
    <dgm:cxn modelId="{A2951EE6-4219-4D0A-93B4-F360F6EFA76D}" type="presOf" srcId="{2D022711-218C-4982-9CAD-B405A8490FBA}" destId="{AF706A74-E386-466E-98AA-634706E5E1E8}" srcOrd="0" destOrd="0" presId="urn:microsoft.com/office/officeart/2005/8/layout/bProcess4"/>
    <dgm:cxn modelId="{E95C7AEC-4A44-433C-B492-84FC04FCD7CC}" type="presOf" srcId="{C0B58EE8-51DB-4F83-863A-420E575081AC}" destId="{2080D871-8DF5-409E-9C61-2CE798F253ED}" srcOrd="0" destOrd="0" presId="urn:microsoft.com/office/officeart/2005/8/layout/bProcess4"/>
    <dgm:cxn modelId="{2BF19C1F-F0DE-4CA9-BEEA-CC64CF902DF4}" type="presOf" srcId="{3D4BC5DD-F6FB-426B-82CF-E84EAB373547}" destId="{2D1E6CF6-8623-4DBD-BA69-2B441DC41F77}" srcOrd="0" destOrd="0" presId="urn:microsoft.com/office/officeart/2005/8/layout/bProcess4"/>
    <dgm:cxn modelId="{8870AC47-7055-48B7-A098-8494423E2451}" type="presOf" srcId="{D4497215-21EA-4B6E-8E94-2D603FBE721A}" destId="{9C9B4452-15EA-4130-A8F5-7FF27B45C61F}" srcOrd="0" destOrd="0" presId="urn:microsoft.com/office/officeart/2005/8/layout/bProcess4"/>
    <dgm:cxn modelId="{BCDF324F-9D8B-4859-958A-CCAE45B9968C}" srcId="{3D4BC5DD-F6FB-426B-82CF-E84EAB373547}" destId="{F2718942-1D1A-4C0A-9C78-84FDA423248E}" srcOrd="3" destOrd="0" parTransId="{AB5A0D81-9F8C-46D3-8405-072BB518F620}" sibTransId="{B4629B71-A012-437E-A359-F430217697CA}"/>
    <dgm:cxn modelId="{FDE9D5FA-7402-450D-97B6-7BDE64921992}" type="presOf" srcId="{198CF868-7DDA-44FC-A563-D6D80D70D800}" destId="{739A4451-BF17-4898-930E-8742334D5D8F}" srcOrd="0" destOrd="0" presId="urn:microsoft.com/office/officeart/2005/8/layout/bProcess4"/>
    <dgm:cxn modelId="{D00325FD-BBA9-4DB4-B5EF-0AFC3105B22A}" srcId="{3D4BC5DD-F6FB-426B-82CF-E84EAB373547}" destId="{523A97FE-BCC7-4D5F-94B6-86B0B6DF913D}" srcOrd="12" destOrd="0" parTransId="{133229E3-F043-4F2D-A215-16338F644734}" sibTransId="{F897EC20-A080-422D-91EF-90C0DE54CD37}"/>
    <dgm:cxn modelId="{D3A26591-7F0B-4471-B3A3-254B9E13D040}" type="presOf" srcId="{F897EC20-A080-422D-91EF-90C0DE54CD37}" destId="{F6395DFA-6941-452B-B2F9-BF8464B79CDF}" srcOrd="0" destOrd="0" presId="urn:microsoft.com/office/officeart/2005/8/layout/bProcess4"/>
    <dgm:cxn modelId="{C086F728-1668-4602-8C37-61CC0844CC08}" type="presOf" srcId="{9BE509F0-1E53-4E87-98DC-886D2EEEE280}" destId="{7C6F00E5-3E79-4D21-B163-71EB5ED57229}" srcOrd="0" destOrd="0" presId="urn:microsoft.com/office/officeart/2005/8/layout/bProcess4"/>
    <dgm:cxn modelId="{846B9B0E-E7AD-4EC3-8F37-EC16D1D0A521}" srcId="{3D4BC5DD-F6FB-426B-82CF-E84EAB373547}" destId="{215D6C79-58F5-41F0-9B69-76228189C116}" srcOrd="9" destOrd="0" parTransId="{C4BE152E-7AF4-4028-8A17-E676778BD733}" sibTransId="{D4497215-21EA-4B6E-8E94-2D603FBE721A}"/>
    <dgm:cxn modelId="{0EE694DA-76D0-4464-9B08-C667B30D6571}" type="presOf" srcId="{DFF4D263-5837-4470-BF95-20E71F7205E8}" destId="{C9C30BED-9F91-4337-AEC0-7733B986D684}" srcOrd="0" destOrd="0" presId="urn:microsoft.com/office/officeart/2005/8/layout/bProcess4"/>
    <dgm:cxn modelId="{5E33B42F-B4EA-46F8-A9E0-030DF76A50D8}" srcId="{3D4BC5DD-F6FB-426B-82CF-E84EAB373547}" destId="{B2F50CBF-B779-45DB-BE7E-E566A27F4A39}" srcOrd="1" destOrd="0" parTransId="{543E38EB-B3EB-4016-8F18-7FF800299B21}" sibTransId="{BBA88087-FF06-4965-8B28-CD6F146FB1E5}"/>
    <dgm:cxn modelId="{6B6FB69F-1E3D-4B38-AF60-6EA0DA1868AD}" type="presOf" srcId="{E971F1B5-7AA6-4AA7-95A9-11E9BC491232}" destId="{29933AE1-B0CC-495B-8EFC-89313E12DD36}" srcOrd="0" destOrd="0" presId="urn:microsoft.com/office/officeart/2005/8/layout/bProcess4"/>
    <dgm:cxn modelId="{44790F2F-47DC-44BB-9AB7-61607D91D108}" type="presOf" srcId="{E4A6A740-580B-43A6-A57E-C336782C5673}" destId="{7D519B8F-E2DE-4F60-B5C1-01A02A550AA9}" srcOrd="0" destOrd="0" presId="urn:microsoft.com/office/officeart/2005/8/layout/bProcess4"/>
    <dgm:cxn modelId="{75CD5CE4-656A-426E-A4B4-A60EAA4C509F}" srcId="{3D4BC5DD-F6FB-426B-82CF-E84EAB373547}" destId="{72CE9FD0-6446-4381-A5AE-85C12FFA079E}" srcOrd="8" destOrd="0" parTransId="{3007CF81-4D52-48CD-850D-FA5930E468AE}" sibTransId="{9BE509F0-1E53-4E87-98DC-886D2EEEE280}"/>
    <dgm:cxn modelId="{152174F3-B552-4ABB-A1A7-232B98E71A6F}" srcId="{3D4BC5DD-F6FB-426B-82CF-E84EAB373547}" destId="{9A70E45D-C42A-4548-8786-69230AC4ED00}" srcOrd="0" destOrd="0" parTransId="{555511E4-A3C7-485D-83A9-B0CE45528A58}" sibTransId="{4111FAD8-6E25-4B25-B2A9-644AE925FCD9}"/>
    <dgm:cxn modelId="{ACD5F423-8226-4F04-9FF0-242697002B38}" type="presOf" srcId="{7392AE63-F7F6-48F6-8189-B5ECDE612657}" destId="{ECF4A877-9DA1-4BD3-8DDD-A4B6302DD3AD}" srcOrd="0" destOrd="0" presId="urn:microsoft.com/office/officeart/2005/8/layout/bProcess4"/>
    <dgm:cxn modelId="{5591B753-A594-493D-99F5-E5AF8DC279ED}" type="presOf" srcId="{AE0A8C64-1303-4354-B6B7-7B40F9E9E487}" destId="{6AD6717A-AC9B-47BE-A7DE-9273C3ACCD9F}" srcOrd="0" destOrd="0" presId="urn:microsoft.com/office/officeart/2005/8/layout/bProcess4"/>
    <dgm:cxn modelId="{A014C775-2131-4B9A-AFE7-F6C0A6EE58AD}" type="presOf" srcId="{B2F50CBF-B779-45DB-BE7E-E566A27F4A39}" destId="{E21EC644-C185-440D-8CE9-10C5CB8F069C}" srcOrd="0" destOrd="0" presId="urn:microsoft.com/office/officeart/2005/8/layout/bProcess4"/>
    <dgm:cxn modelId="{EF07EDFA-9B4C-4301-873A-379C38056CB0}" type="presOf" srcId="{835118C8-AEDF-410A-A4DE-59F7640495E8}" destId="{D36324C2-D1BB-42D8-AFFB-90A7BF8A7E3E}" srcOrd="0" destOrd="0" presId="urn:microsoft.com/office/officeart/2005/8/layout/bProcess4"/>
    <dgm:cxn modelId="{8C547739-968C-4EA5-B1AA-8BFC70E028E6}" srcId="{3D4BC5DD-F6FB-426B-82CF-E84EAB373547}" destId="{23E93555-3D81-437F-B57A-3C4E4A0ECFA4}" srcOrd="14" destOrd="0" parTransId="{9BADD083-7A36-4EE3-A342-36E93F5C69F2}" sibTransId="{68A726A4-7A1C-4BDF-B5F9-298C1DF91CEA}"/>
    <dgm:cxn modelId="{885AAAD6-90E2-4AD7-AF21-1B636B36A6DA}" type="presOf" srcId="{9A70E45D-C42A-4548-8786-69230AC4ED00}" destId="{F5156A08-AFB2-4D9B-AB3D-F20F62837B74}" srcOrd="0" destOrd="0" presId="urn:microsoft.com/office/officeart/2005/8/layout/bProcess4"/>
    <dgm:cxn modelId="{557380BA-F913-43F4-9573-F94B080C4807}" type="presOf" srcId="{B4629B71-A012-437E-A359-F430217697CA}" destId="{83781DC5-7EF3-4654-9512-07678B987E29}" srcOrd="0" destOrd="0" presId="urn:microsoft.com/office/officeart/2005/8/layout/bProcess4"/>
    <dgm:cxn modelId="{109865AA-F27A-4040-BF03-C27424448727}" type="presParOf" srcId="{2D1E6CF6-8623-4DBD-BA69-2B441DC41F77}" destId="{67A8A9A0-CD19-4D8B-9158-5E8A6727CC5D}" srcOrd="0" destOrd="0" presId="urn:microsoft.com/office/officeart/2005/8/layout/bProcess4"/>
    <dgm:cxn modelId="{273BCDB5-7800-4BDA-8790-EDEC3244A1EF}" type="presParOf" srcId="{67A8A9A0-CD19-4D8B-9158-5E8A6727CC5D}" destId="{99D9E034-E0DE-4112-A183-ABF7658B22BB}" srcOrd="0" destOrd="0" presId="urn:microsoft.com/office/officeart/2005/8/layout/bProcess4"/>
    <dgm:cxn modelId="{C64FF976-ECED-4AAA-A493-C01E4F754C81}" type="presParOf" srcId="{67A8A9A0-CD19-4D8B-9158-5E8A6727CC5D}" destId="{F5156A08-AFB2-4D9B-AB3D-F20F62837B74}" srcOrd="1" destOrd="0" presId="urn:microsoft.com/office/officeart/2005/8/layout/bProcess4"/>
    <dgm:cxn modelId="{DE137E8F-5E52-4218-98AB-E518E6B117FD}" type="presParOf" srcId="{2D1E6CF6-8623-4DBD-BA69-2B441DC41F77}" destId="{2E2C0532-C902-4D1A-8ECB-58B9DF1B3B18}" srcOrd="1" destOrd="0" presId="urn:microsoft.com/office/officeart/2005/8/layout/bProcess4"/>
    <dgm:cxn modelId="{218F67E8-298A-493F-ACB1-E24A9EBBDB57}" type="presParOf" srcId="{2D1E6CF6-8623-4DBD-BA69-2B441DC41F77}" destId="{F7AD266C-B85A-4DDA-AF7D-203B14F3B33B}" srcOrd="2" destOrd="0" presId="urn:microsoft.com/office/officeart/2005/8/layout/bProcess4"/>
    <dgm:cxn modelId="{727B74F8-342F-4386-BD3D-3A77ADB8A401}" type="presParOf" srcId="{F7AD266C-B85A-4DDA-AF7D-203B14F3B33B}" destId="{07FAFFB1-DDED-4D12-AD6F-EA5D9D4A03A8}" srcOrd="0" destOrd="0" presId="urn:microsoft.com/office/officeart/2005/8/layout/bProcess4"/>
    <dgm:cxn modelId="{1EC25B0D-67ED-4CDD-AB5C-39AA600DC548}" type="presParOf" srcId="{F7AD266C-B85A-4DDA-AF7D-203B14F3B33B}" destId="{E21EC644-C185-440D-8CE9-10C5CB8F069C}" srcOrd="1" destOrd="0" presId="urn:microsoft.com/office/officeart/2005/8/layout/bProcess4"/>
    <dgm:cxn modelId="{9345CE9D-5856-4EC5-BDC6-97E5D8F9EA7E}" type="presParOf" srcId="{2D1E6CF6-8623-4DBD-BA69-2B441DC41F77}" destId="{35E4B59D-3FFB-4FB5-8A7C-F4F1F6033227}" srcOrd="3" destOrd="0" presId="urn:microsoft.com/office/officeart/2005/8/layout/bProcess4"/>
    <dgm:cxn modelId="{6109CE14-4CB0-411E-ACAA-49E5EFE2EADB}" type="presParOf" srcId="{2D1E6CF6-8623-4DBD-BA69-2B441DC41F77}" destId="{9BBE31F3-6E35-4AE0-A35F-58811FB8736B}" srcOrd="4" destOrd="0" presId="urn:microsoft.com/office/officeart/2005/8/layout/bProcess4"/>
    <dgm:cxn modelId="{AC25796A-AF97-4C61-A5DA-69CD51807D35}" type="presParOf" srcId="{9BBE31F3-6E35-4AE0-A35F-58811FB8736B}" destId="{0AD13323-29BE-4C3C-A6E0-820011BCD327}" srcOrd="0" destOrd="0" presId="urn:microsoft.com/office/officeart/2005/8/layout/bProcess4"/>
    <dgm:cxn modelId="{B882ED9D-FBDB-4773-8F10-4FB6D22A0A18}" type="presParOf" srcId="{9BBE31F3-6E35-4AE0-A35F-58811FB8736B}" destId="{EE6EDFF4-7D80-47B3-B614-789FDC652372}" srcOrd="1" destOrd="0" presId="urn:microsoft.com/office/officeart/2005/8/layout/bProcess4"/>
    <dgm:cxn modelId="{CBCCEA37-E57D-45E6-BCB9-750D1874F5AE}" type="presParOf" srcId="{2D1E6CF6-8623-4DBD-BA69-2B441DC41F77}" destId="{6AD6717A-AC9B-47BE-A7DE-9273C3ACCD9F}" srcOrd="5" destOrd="0" presId="urn:microsoft.com/office/officeart/2005/8/layout/bProcess4"/>
    <dgm:cxn modelId="{494F16CD-64DB-4DCD-97AA-AB4FCDA66170}" type="presParOf" srcId="{2D1E6CF6-8623-4DBD-BA69-2B441DC41F77}" destId="{7673C006-DDB1-4840-A410-82F98D85D8AD}" srcOrd="6" destOrd="0" presId="urn:microsoft.com/office/officeart/2005/8/layout/bProcess4"/>
    <dgm:cxn modelId="{C9EC8526-AC5C-4BB0-830C-0A34B400B989}" type="presParOf" srcId="{7673C006-DDB1-4840-A410-82F98D85D8AD}" destId="{41907D50-650B-424D-BBF5-8A73B040EAF1}" srcOrd="0" destOrd="0" presId="urn:microsoft.com/office/officeart/2005/8/layout/bProcess4"/>
    <dgm:cxn modelId="{A2F0B12B-A215-4628-9056-3034E572AD9E}" type="presParOf" srcId="{7673C006-DDB1-4840-A410-82F98D85D8AD}" destId="{697E64CE-0C7B-4C76-944D-49B4F9174760}" srcOrd="1" destOrd="0" presId="urn:microsoft.com/office/officeart/2005/8/layout/bProcess4"/>
    <dgm:cxn modelId="{A29D44E8-EBF7-4A35-832C-45474A1BA088}" type="presParOf" srcId="{2D1E6CF6-8623-4DBD-BA69-2B441DC41F77}" destId="{83781DC5-7EF3-4654-9512-07678B987E29}" srcOrd="7" destOrd="0" presId="urn:microsoft.com/office/officeart/2005/8/layout/bProcess4"/>
    <dgm:cxn modelId="{ABBE55CF-1532-4AE7-A20D-96A49A5C7ED6}" type="presParOf" srcId="{2D1E6CF6-8623-4DBD-BA69-2B441DC41F77}" destId="{D2BC8B59-D0EA-4382-9E11-692ADE237051}" srcOrd="8" destOrd="0" presId="urn:microsoft.com/office/officeart/2005/8/layout/bProcess4"/>
    <dgm:cxn modelId="{22A47516-65DA-45A7-9E51-18152527DAFB}" type="presParOf" srcId="{D2BC8B59-D0EA-4382-9E11-692ADE237051}" destId="{60BEE9DC-81C6-41F5-B6BC-FC3BD9A6D6CF}" srcOrd="0" destOrd="0" presId="urn:microsoft.com/office/officeart/2005/8/layout/bProcess4"/>
    <dgm:cxn modelId="{95A9B1D1-4E69-49E0-A1D5-E4A5DC93BD52}" type="presParOf" srcId="{D2BC8B59-D0EA-4382-9E11-692ADE237051}" destId="{739A4451-BF17-4898-930E-8742334D5D8F}" srcOrd="1" destOrd="0" presId="urn:microsoft.com/office/officeart/2005/8/layout/bProcess4"/>
    <dgm:cxn modelId="{4969E466-4E00-4717-BE8B-3A254DDAFBA4}" type="presParOf" srcId="{2D1E6CF6-8623-4DBD-BA69-2B441DC41F77}" destId="{CC749D97-BFC2-4AB7-9C0D-1B03BA4A02C8}" srcOrd="9" destOrd="0" presId="urn:microsoft.com/office/officeart/2005/8/layout/bProcess4"/>
    <dgm:cxn modelId="{C6BD8BFC-29F9-4AF4-8DFC-122DF810E481}" type="presParOf" srcId="{2D1E6CF6-8623-4DBD-BA69-2B441DC41F77}" destId="{0374124A-53E5-46D1-99C1-4B599CB3552F}" srcOrd="10" destOrd="0" presId="urn:microsoft.com/office/officeart/2005/8/layout/bProcess4"/>
    <dgm:cxn modelId="{E333419C-F2B6-43BA-8121-29A5101866A5}" type="presParOf" srcId="{0374124A-53E5-46D1-99C1-4B599CB3552F}" destId="{D53045E7-3A58-4990-B5E9-B066F32812DE}" srcOrd="0" destOrd="0" presId="urn:microsoft.com/office/officeart/2005/8/layout/bProcess4"/>
    <dgm:cxn modelId="{0E1CC800-56A7-4772-9AA0-C85C4EF49A6B}" type="presParOf" srcId="{0374124A-53E5-46D1-99C1-4B599CB3552F}" destId="{7844CDF1-B42F-4C5F-9868-F57F1528684A}" srcOrd="1" destOrd="0" presId="urn:microsoft.com/office/officeart/2005/8/layout/bProcess4"/>
    <dgm:cxn modelId="{FF92E1DA-463A-4F9F-9BE6-72798F74DC5C}" type="presParOf" srcId="{2D1E6CF6-8623-4DBD-BA69-2B441DC41F77}" destId="{AF706A74-E386-466E-98AA-634706E5E1E8}" srcOrd="11" destOrd="0" presId="urn:microsoft.com/office/officeart/2005/8/layout/bProcess4"/>
    <dgm:cxn modelId="{1034A65A-04AA-4D5A-9980-5EDBA4DD0A20}" type="presParOf" srcId="{2D1E6CF6-8623-4DBD-BA69-2B441DC41F77}" destId="{F5BE753F-CFF8-4CDB-9B64-1C2A040A236C}" srcOrd="12" destOrd="0" presId="urn:microsoft.com/office/officeart/2005/8/layout/bProcess4"/>
    <dgm:cxn modelId="{86663660-B820-4D57-B5BF-411D55A6594E}" type="presParOf" srcId="{F5BE753F-CFF8-4CDB-9B64-1C2A040A236C}" destId="{683D9E0F-AF83-4D77-839D-7A5F9FEDA9B4}" srcOrd="0" destOrd="0" presId="urn:microsoft.com/office/officeart/2005/8/layout/bProcess4"/>
    <dgm:cxn modelId="{8EB40314-4721-46F2-A8D5-EC38C410EBB7}" type="presParOf" srcId="{F5BE753F-CFF8-4CDB-9B64-1C2A040A236C}" destId="{29933AE1-B0CC-495B-8EFC-89313E12DD36}" srcOrd="1" destOrd="0" presId="urn:microsoft.com/office/officeart/2005/8/layout/bProcess4"/>
    <dgm:cxn modelId="{F247A665-04BD-4266-995A-D01589AB785D}" type="presParOf" srcId="{2D1E6CF6-8623-4DBD-BA69-2B441DC41F77}" destId="{2080D871-8DF5-409E-9C61-2CE798F253ED}" srcOrd="13" destOrd="0" presId="urn:microsoft.com/office/officeart/2005/8/layout/bProcess4"/>
    <dgm:cxn modelId="{91487B9D-1259-45B0-98DB-98EAF76DCE1B}" type="presParOf" srcId="{2D1E6CF6-8623-4DBD-BA69-2B441DC41F77}" destId="{0C0FC434-47E7-4B47-9510-2F7A03C5D4C4}" srcOrd="14" destOrd="0" presId="urn:microsoft.com/office/officeart/2005/8/layout/bProcess4"/>
    <dgm:cxn modelId="{FF702455-E16D-4041-9A2E-7DB240A514FB}" type="presParOf" srcId="{0C0FC434-47E7-4B47-9510-2F7A03C5D4C4}" destId="{0AA6BD78-56AE-4EA8-83BE-EDC6F9754065}" srcOrd="0" destOrd="0" presId="urn:microsoft.com/office/officeart/2005/8/layout/bProcess4"/>
    <dgm:cxn modelId="{7AAB1CB6-6FD3-4323-9E4D-56D3FE033DAA}" type="presParOf" srcId="{0C0FC434-47E7-4B47-9510-2F7A03C5D4C4}" destId="{ECE1FC88-F241-4D51-8B85-4C406ACB883C}" srcOrd="1" destOrd="0" presId="urn:microsoft.com/office/officeart/2005/8/layout/bProcess4"/>
    <dgm:cxn modelId="{66CF9602-04E0-49D0-9884-1CED7B19C3EC}" type="presParOf" srcId="{2D1E6CF6-8623-4DBD-BA69-2B441DC41F77}" destId="{ECF4A877-9DA1-4BD3-8DDD-A4B6302DD3AD}" srcOrd="15" destOrd="0" presId="urn:microsoft.com/office/officeart/2005/8/layout/bProcess4"/>
    <dgm:cxn modelId="{2A38A37D-FF2B-4BCE-810F-5CBF59F0BA88}" type="presParOf" srcId="{2D1E6CF6-8623-4DBD-BA69-2B441DC41F77}" destId="{A9F27870-9569-4F26-9842-673246CADA96}" srcOrd="16" destOrd="0" presId="urn:microsoft.com/office/officeart/2005/8/layout/bProcess4"/>
    <dgm:cxn modelId="{C7E25C5D-C4C2-4EC0-B5F5-4751A85F6DFC}" type="presParOf" srcId="{A9F27870-9569-4F26-9842-673246CADA96}" destId="{0D070759-8F50-45A3-90A0-5E97428B9325}" srcOrd="0" destOrd="0" presId="urn:microsoft.com/office/officeart/2005/8/layout/bProcess4"/>
    <dgm:cxn modelId="{FE9A5279-B298-4244-8CC8-B6CE024F1BB1}" type="presParOf" srcId="{A9F27870-9569-4F26-9842-673246CADA96}" destId="{584C3504-D7F7-43F8-A564-D45FF9F01556}" srcOrd="1" destOrd="0" presId="urn:microsoft.com/office/officeart/2005/8/layout/bProcess4"/>
    <dgm:cxn modelId="{2E6BDDF4-98F8-4F16-9A0D-F41118CF446D}" type="presParOf" srcId="{2D1E6CF6-8623-4DBD-BA69-2B441DC41F77}" destId="{7C6F00E5-3E79-4D21-B163-71EB5ED57229}" srcOrd="17" destOrd="0" presId="urn:microsoft.com/office/officeart/2005/8/layout/bProcess4"/>
    <dgm:cxn modelId="{328C3C43-DCAA-490A-B9AF-6A42582460D6}" type="presParOf" srcId="{2D1E6CF6-8623-4DBD-BA69-2B441DC41F77}" destId="{A0A2886F-6C0C-461E-AA2A-4A7FC4A0241F}" srcOrd="18" destOrd="0" presId="urn:microsoft.com/office/officeart/2005/8/layout/bProcess4"/>
    <dgm:cxn modelId="{BB8E42FD-D67C-4030-83B7-5D039CB525EC}" type="presParOf" srcId="{A0A2886F-6C0C-461E-AA2A-4A7FC4A0241F}" destId="{96C33ABB-F376-404F-8222-A891D4E1C396}" srcOrd="0" destOrd="0" presId="urn:microsoft.com/office/officeart/2005/8/layout/bProcess4"/>
    <dgm:cxn modelId="{82331AA9-3B50-421E-B51D-934A9FA38DF6}" type="presParOf" srcId="{A0A2886F-6C0C-461E-AA2A-4A7FC4A0241F}" destId="{E48222A5-60EF-43D0-9C35-1617CBA3442E}" srcOrd="1" destOrd="0" presId="urn:microsoft.com/office/officeart/2005/8/layout/bProcess4"/>
    <dgm:cxn modelId="{24657632-2906-450F-9A8A-FA7910932171}" type="presParOf" srcId="{2D1E6CF6-8623-4DBD-BA69-2B441DC41F77}" destId="{9C9B4452-15EA-4130-A8F5-7FF27B45C61F}" srcOrd="19" destOrd="0" presId="urn:microsoft.com/office/officeart/2005/8/layout/bProcess4"/>
    <dgm:cxn modelId="{FBE02ACA-7337-4FE4-99BA-D21C051F954C}" type="presParOf" srcId="{2D1E6CF6-8623-4DBD-BA69-2B441DC41F77}" destId="{F9850939-67AF-43F3-9621-0BE5FB6450C1}" srcOrd="20" destOrd="0" presId="urn:microsoft.com/office/officeart/2005/8/layout/bProcess4"/>
    <dgm:cxn modelId="{F120348E-B6FF-4640-AC3A-F6F76D0F7775}" type="presParOf" srcId="{F9850939-67AF-43F3-9621-0BE5FB6450C1}" destId="{CA0C992C-7B88-4B48-9779-D20E583B98FD}" srcOrd="0" destOrd="0" presId="urn:microsoft.com/office/officeart/2005/8/layout/bProcess4"/>
    <dgm:cxn modelId="{1FB80766-3B7C-4C03-B564-843F96930856}" type="presParOf" srcId="{F9850939-67AF-43F3-9621-0BE5FB6450C1}" destId="{7D519B8F-E2DE-4F60-B5C1-01A02A550AA9}" srcOrd="1" destOrd="0" presId="urn:microsoft.com/office/officeart/2005/8/layout/bProcess4"/>
    <dgm:cxn modelId="{5566993F-1807-4CB0-8BC8-046045DBABA4}" type="presParOf" srcId="{2D1E6CF6-8623-4DBD-BA69-2B441DC41F77}" destId="{C9C30BED-9F91-4337-AEC0-7733B986D684}" srcOrd="21" destOrd="0" presId="urn:microsoft.com/office/officeart/2005/8/layout/bProcess4"/>
    <dgm:cxn modelId="{E042E76C-92A7-488A-B0F6-70243FE2AFDA}" type="presParOf" srcId="{2D1E6CF6-8623-4DBD-BA69-2B441DC41F77}" destId="{663A3BB6-29A4-45D5-81A3-2EBFB524C489}" srcOrd="22" destOrd="0" presId="urn:microsoft.com/office/officeart/2005/8/layout/bProcess4"/>
    <dgm:cxn modelId="{4C64AD7E-3CC7-4DB7-84FA-2EACF1AB1497}" type="presParOf" srcId="{663A3BB6-29A4-45D5-81A3-2EBFB524C489}" destId="{DD152949-49BC-470C-AD48-658DD38985B4}" srcOrd="0" destOrd="0" presId="urn:microsoft.com/office/officeart/2005/8/layout/bProcess4"/>
    <dgm:cxn modelId="{446FD824-B978-499E-8CD6-BCF0351B6E41}" type="presParOf" srcId="{663A3BB6-29A4-45D5-81A3-2EBFB524C489}" destId="{47B93917-5E65-420C-A31D-1936A2488C35}" srcOrd="1" destOrd="0" presId="urn:microsoft.com/office/officeart/2005/8/layout/bProcess4"/>
    <dgm:cxn modelId="{765F5AA4-8A02-4A1D-8299-C1901C1DD7DD}" type="presParOf" srcId="{2D1E6CF6-8623-4DBD-BA69-2B441DC41F77}" destId="{D36324C2-D1BB-42D8-AFFB-90A7BF8A7E3E}" srcOrd="23" destOrd="0" presId="urn:microsoft.com/office/officeart/2005/8/layout/bProcess4"/>
    <dgm:cxn modelId="{EE32242F-58AB-477F-9BC5-CEFCB740D9D2}" type="presParOf" srcId="{2D1E6CF6-8623-4DBD-BA69-2B441DC41F77}" destId="{F79B4AC6-14D6-40FE-B489-9927BBE7CDA9}" srcOrd="24" destOrd="0" presId="urn:microsoft.com/office/officeart/2005/8/layout/bProcess4"/>
    <dgm:cxn modelId="{EFFC69C6-2300-4A4B-806B-076CA6012A7C}" type="presParOf" srcId="{F79B4AC6-14D6-40FE-B489-9927BBE7CDA9}" destId="{970F5B58-5E70-4B2D-B944-6128D1198AFD}" srcOrd="0" destOrd="0" presId="urn:microsoft.com/office/officeart/2005/8/layout/bProcess4"/>
    <dgm:cxn modelId="{583D10D2-834A-43B1-A6F7-60CCF3D7B2F3}" type="presParOf" srcId="{F79B4AC6-14D6-40FE-B489-9927BBE7CDA9}" destId="{3FCE7179-378B-45B3-9C3D-183616627E51}" srcOrd="1" destOrd="0" presId="urn:microsoft.com/office/officeart/2005/8/layout/bProcess4"/>
    <dgm:cxn modelId="{33A9A2EE-070B-444E-8EAA-8CE8F6BF59CE}" type="presParOf" srcId="{2D1E6CF6-8623-4DBD-BA69-2B441DC41F77}" destId="{F6395DFA-6941-452B-B2F9-BF8464B79CDF}" srcOrd="25" destOrd="0" presId="urn:microsoft.com/office/officeart/2005/8/layout/bProcess4"/>
    <dgm:cxn modelId="{E672D2BD-BE07-4CFC-A934-00CD51004459}" type="presParOf" srcId="{2D1E6CF6-8623-4DBD-BA69-2B441DC41F77}" destId="{B0FBDA92-67A5-4DE1-B8CC-83CAD5D30D87}" srcOrd="26" destOrd="0" presId="urn:microsoft.com/office/officeart/2005/8/layout/bProcess4"/>
    <dgm:cxn modelId="{295ABE89-9568-4D03-8C9D-7F32D7F86580}" type="presParOf" srcId="{B0FBDA92-67A5-4DE1-B8CC-83CAD5D30D87}" destId="{793D0FA6-29A9-47F4-90C1-B46885A83D27}" srcOrd="0" destOrd="0" presId="urn:microsoft.com/office/officeart/2005/8/layout/bProcess4"/>
    <dgm:cxn modelId="{7B8B69B0-770A-4549-8445-00380229A906}" type="presParOf" srcId="{B0FBDA92-67A5-4DE1-B8CC-83CAD5D30D87}" destId="{820963C6-FDB1-4819-942D-3EDDAFA5F8EC}" srcOrd="1" destOrd="0" presId="urn:microsoft.com/office/officeart/2005/8/layout/bProcess4"/>
    <dgm:cxn modelId="{3DA8CE59-85F9-484E-86C7-83542BE7096B}" type="presParOf" srcId="{2D1E6CF6-8623-4DBD-BA69-2B441DC41F77}" destId="{122080D0-23C4-4B3B-ACC3-AD15F4AD3AAA}" srcOrd="27" destOrd="0" presId="urn:microsoft.com/office/officeart/2005/8/layout/bProcess4"/>
    <dgm:cxn modelId="{D1250A89-51C8-4799-885C-D6E59AA0D9D3}" type="presParOf" srcId="{2D1E6CF6-8623-4DBD-BA69-2B441DC41F77}" destId="{2BF57AAD-FF21-463A-B2C9-C0602D127877}" srcOrd="28" destOrd="0" presId="urn:microsoft.com/office/officeart/2005/8/layout/bProcess4"/>
    <dgm:cxn modelId="{2280C48F-CAD2-474A-BFC6-8EFD7369F8EE}" type="presParOf" srcId="{2BF57AAD-FF21-463A-B2C9-C0602D127877}" destId="{C5DEBE21-0235-45AD-A8E7-E471E26879B1}" srcOrd="0" destOrd="0" presId="urn:microsoft.com/office/officeart/2005/8/layout/bProcess4"/>
    <dgm:cxn modelId="{E1644AB7-F9CE-407F-944D-94FA42E28809}" type="presParOf" srcId="{2BF57AAD-FF21-463A-B2C9-C0602D127877}" destId="{92503DB2-C37C-44E7-8E5F-B6D166B358F5}"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F34233-2C1A-42CB-AFE6-4A13914CB1F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3C0B7851-2576-43A7-8891-015B85A48C90}">
      <dgm:prSet custT="1"/>
      <dgm:spPr/>
      <dgm:t>
        <a:bodyPr/>
        <a:lstStyle/>
        <a:p>
          <a:pPr rtl="0"/>
          <a:r>
            <a:rPr lang="tr-TR" sz="1600" smtClean="0"/>
            <a:t>İletişim kurabilme</a:t>
          </a:r>
          <a:endParaRPr lang="tr-TR" sz="1600"/>
        </a:p>
      </dgm:t>
    </dgm:pt>
    <dgm:pt modelId="{F40029EF-034D-49EC-8105-990FDC5D5AFE}" type="parTrans" cxnId="{156E61AA-8DC3-4275-8BA1-5E3D2C8BDB71}">
      <dgm:prSet/>
      <dgm:spPr/>
      <dgm:t>
        <a:bodyPr/>
        <a:lstStyle/>
        <a:p>
          <a:endParaRPr lang="tr-TR"/>
        </a:p>
      </dgm:t>
    </dgm:pt>
    <dgm:pt modelId="{63E5BA72-0615-4896-9C8A-6F8BAF0AD403}" type="sibTrans" cxnId="{156E61AA-8DC3-4275-8BA1-5E3D2C8BDB71}">
      <dgm:prSet/>
      <dgm:spPr/>
      <dgm:t>
        <a:bodyPr/>
        <a:lstStyle/>
        <a:p>
          <a:endParaRPr lang="tr-TR"/>
        </a:p>
      </dgm:t>
    </dgm:pt>
    <dgm:pt modelId="{3453B5E2-F9AA-40AC-87E7-DC2BFAD3FABE}">
      <dgm:prSet custT="1"/>
      <dgm:spPr/>
      <dgm:t>
        <a:bodyPr/>
        <a:lstStyle/>
        <a:p>
          <a:pPr rtl="0"/>
          <a:r>
            <a:rPr lang="tr-TR" sz="1600" smtClean="0"/>
            <a:t>Analiz ve sentez yapabilme</a:t>
          </a:r>
          <a:endParaRPr lang="tr-TR" sz="1600"/>
        </a:p>
      </dgm:t>
    </dgm:pt>
    <dgm:pt modelId="{865EA020-E5AE-461D-B8ED-20E35EB2DCED}" type="parTrans" cxnId="{51DC7911-00A6-471A-8942-E44A7E27FA59}">
      <dgm:prSet/>
      <dgm:spPr/>
      <dgm:t>
        <a:bodyPr/>
        <a:lstStyle/>
        <a:p>
          <a:endParaRPr lang="tr-TR"/>
        </a:p>
      </dgm:t>
    </dgm:pt>
    <dgm:pt modelId="{7F3EBD52-A081-441D-99DF-25C12908DDC3}" type="sibTrans" cxnId="{51DC7911-00A6-471A-8942-E44A7E27FA59}">
      <dgm:prSet/>
      <dgm:spPr/>
      <dgm:t>
        <a:bodyPr/>
        <a:lstStyle/>
        <a:p>
          <a:endParaRPr lang="tr-TR"/>
        </a:p>
      </dgm:t>
    </dgm:pt>
    <dgm:pt modelId="{A5D13887-0063-4BD1-A775-A5273ADC44F7}">
      <dgm:prSet custT="1"/>
      <dgm:spPr/>
      <dgm:t>
        <a:bodyPr/>
        <a:lstStyle/>
        <a:p>
          <a:pPr rtl="0"/>
          <a:r>
            <a:rPr lang="tr-TR" sz="1600" smtClean="0"/>
            <a:t>Planlama yapabilme</a:t>
          </a:r>
          <a:endParaRPr lang="tr-TR" sz="1600"/>
        </a:p>
      </dgm:t>
    </dgm:pt>
    <dgm:pt modelId="{5931BDD8-20FD-40F2-8859-3CA3BA7748A4}" type="parTrans" cxnId="{38116F3E-EA93-44A9-AFF7-58C3960C967A}">
      <dgm:prSet/>
      <dgm:spPr/>
      <dgm:t>
        <a:bodyPr/>
        <a:lstStyle/>
        <a:p>
          <a:endParaRPr lang="tr-TR"/>
        </a:p>
      </dgm:t>
    </dgm:pt>
    <dgm:pt modelId="{A8B6DCF6-8782-4EAD-8C71-0582B7E2CC80}" type="sibTrans" cxnId="{38116F3E-EA93-44A9-AFF7-58C3960C967A}">
      <dgm:prSet/>
      <dgm:spPr/>
      <dgm:t>
        <a:bodyPr/>
        <a:lstStyle/>
        <a:p>
          <a:endParaRPr lang="tr-TR"/>
        </a:p>
      </dgm:t>
    </dgm:pt>
    <dgm:pt modelId="{0B37AFC9-0DBF-41C8-B696-E65A3579F625}">
      <dgm:prSet custT="1"/>
      <dgm:spPr/>
      <dgm:t>
        <a:bodyPr/>
        <a:lstStyle/>
        <a:p>
          <a:pPr rtl="0"/>
          <a:r>
            <a:rPr lang="tr-TR" sz="1600" smtClean="0"/>
            <a:t>Araştırma yapabilme</a:t>
          </a:r>
          <a:endParaRPr lang="tr-TR" sz="1600"/>
        </a:p>
      </dgm:t>
    </dgm:pt>
    <dgm:pt modelId="{5FD24EE0-1C76-4359-A1A2-87D5B4B495E2}" type="parTrans" cxnId="{5E34141E-E1B7-422D-B117-846FA86AC115}">
      <dgm:prSet/>
      <dgm:spPr/>
      <dgm:t>
        <a:bodyPr/>
        <a:lstStyle/>
        <a:p>
          <a:endParaRPr lang="tr-TR"/>
        </a:p>
      </dgm:t>
    </dgm:pt>
    <dgm:pt modelId="{047F5361-A315-4FCF-9485-B5A3A930B301}" type="sibTrans" cxnId="{5E34141E-E1B7-422D-B117-846FA86AC115}">
      <dgm:prSet/>
      <dgm:spPr/>
      <dgm:t>
        <a:bodyPr/>
        <a:lstStyle/>
        <a:p>
          <a:endParaRPr lang="tr-TR"/>
        </a:p>
      </dgm:t>
    </dgm:pt>
    <dgm:pt modelId="{916A8E93-A78B-4667-A248-5FBF2F71D41A}">
      <dgm:prSet custT="1"/>
      <dgm:spPr/>
      <dgm:t>
        <a:bodyPr/>
        <a:lstStyle/>
        <a:p>
          <a:pPr rtl="0"/>
          <a:r>
            <a:rPr lang="tr-TR" sz="1600" smtClean="0"/>
            <a:t>Karar verebilme</a:t>
          </a:r>
          <a:endParaRPr lang="tr-TR" sz="1600"/>
        </a:p>
      </dgm:t>
    </dgm:pt>
    <dgm:pt modelId="{95725AE9-6410-42DF-9A04-C9A1885DBF40}" type="parTrans" cxnId="{BEAFBFE1-399A-4016-B30C-608467454E00}">
      <dgm:prSet/>
      <dgm:spPr/>
      <dgm:t>
        <a:bodyPr/>
        <a:lstStyle/>
        <a:p>
          <a:endParaRPr lang="tr-TR"/>
        </a:p>
      </dgm:t>
    </dgm:pt>
    <dgm:pt modelId="{0B06341A-87E6-42BE-94C1-34FBA81421AF}" type="sibTrans" cxnId="{BEAFBFE1-399A-4016-B30C-608467454E00}">
      <dgm:prSet/>
      <dgm:spPr/>
      <dgm:t>
        <a:bodyPr/>
        <a:lstStyle/>
        <a:p>
          <a:endParaRPr lang="tr-TR"/>
        </a:p>
      </dgm:t>
    </dgm:pt>
    <dgm:pt modelId="{A7905B0B-6D74-4DA6-8CC9-AC3E71F42DD7}">
      <dgm:prSet custT="1"/>
      <dgm:spPr/>
      <dgm:t>
        <a:bodyPr/>
        <a:lstStyle/>
        <a:p>
          <a:pPr rtl="0"/>
          <a:r>
            <a:rPr lang="tr-TR" sz="1600" smtClean="0"/>
            <a:t>Akıl yürütebilme</a:t>
          </a:r>
          <a:endParaRPr lang="tr-TR" sz="1600"/>
        </a:p>
      </dgm:t>
    </dgm:pt>
    <dgm:pt modelId="{2E9A7D75-0F34-48AB-9853-8D1D67F0B873}" type="parTrans" cxnId="{203561AE-0E56-44B1-845D-CFC0C88CB21C}">
      <dgm:prSet/>
      <dgm:spPr/>
      <dgm:t>
        <a:bodyPr/>
        <a:lstStyle/>
        <a:p>
          <a:endParaRPr lang="tr-TR"/>
        </a:p>
      </dgm:t>
    </dgm:pt>
    <dgm:pt modelId="{87790D6F-7A33-4952-9E70-7B6BF72213BB}" type="sibTrans" cxnId="{203561AE-0E56-44B1-845D-CFC0C88CB21C}">
      <dgm:prSet/>
      <dgm:spPr/>
      <dgm:t>
        <a:bodyPr/>
        <a:lstStyle/>
        <a:p>
          <a:endParaRPr lang="tr-TR"/>
        </a:p>
      </dgm:t>
    </dgm:pt>
    <dgm:pt modelId="{A1A42A36-8E84-4085-A541-B5C9CB4A1562}">
      <dgm:prSet custT="1"/>
      <dgm:spPr/>
      <dgm:t>
        <a:bodyPr/>
        <a:lstStyle/>
        <a:p>
          <a:pPr algn="ctr" rtl="0"/>
          <a:r>
            <a:rPr lang="tr-TR" sz="1600" dirty="0" smtClean="0"/>
            <a:t>Yapılacak işi zihinde canlandırabilme</a:t>
          </a:r>
          <a:endParaRPr lang="tr-TR" sz="1600" dirty="0"/>
        </a:p>
      </dgm:t>
    </dgm:pt>
    <dgm:pt modelId="{C3870428-B65B-47CC-9988-87608197DDB8}" type="parTrans" cxnId="{E005E67C-67F4-45EF-AF92-A8366AFCD148}">
      <dgm:prSet/>
      <dgm:spPr/>
      <dgm:t>
        <a:bodyPr/>
        <a:lstStyle/>
        <a:p>
          <a:endParaRPr lang="tr-TR"/>
        </a:p>
      </dgm:t>
    </dgm:pt>
    <dgm:pt modelId="{B888F2F8-548F-46FB-AA37-C3ED320394FD}" type="sibTrans" cxnId="{E005E67C-67F4-45EF-AF92-A8366AFCD148}">
      <dgm:prSet/>
      <dgm:spPr/>
      <dgm:t>
        <a:bodyPr/>
        <a:lstStyle/>
        <a:p>
          <a:endParaRPr lang="tr-TR"/>
        </a:p>
      </dgm:t>
    </dgm:pt>
    <dgm:pt modelId="{3FF0CF08-1B38-448E-9FF2-9DAECC3858BF}">
      <dgm:prSet custT="1"/>
      <dgm:spPr/>
      <dgm:t>
        <a:bodyPr/>
        <a:lstStyle/>
        <a:p>
          <a:pPr algn="l" rtl="0"/>
          <a:endParaRPr lang="tr-TR" sz="1600"/>
        </a:p>
      </dgm:t>
    </dgm:pt>
    <dgm:pt modelId="{11A0275F-28BB-486E-8E62-84B8DD57178C}" type="parTrans" cxnId="{64E7CE27-980F-4211-B7AB-5EF0E06B9B86}">
      <dgm:prSet/>
      <dgm:spPr/>
      <dgm:t>
        <a:bodyPr/>
        <a:lstStyle/>
        <a:p>
          <a:endParaRPr lang="tr-TR"/>
        </a:p>
      </dgm:t>
    </dgm:pt>
    <dgm:pt modelId="{8A836C3F-B5D5-4A92-8E5F-8B2603BFFA67}" type="sibTrans" cxnId="{64E7CE27-980F-4211-B7AB-5EF0E06B9B86}">
      <dgm:prSet/>
      <dgm:spPr/>
      <dgm:t>
        <a:bodyPr/>
        <a:lstStyle/>
        <a:p>
          <a:endParaRPr lang="tr-TR"/>
        </a:p>
      </dgm:t>
    </dgm:pt>
    <dgm:pt modelId="{B6533B05-1B66-4974-8E90-8CB330560688}" type="pres">
      <dgm:prSet presAssocID="{38F34233-2C1A-42CB-AFE6-4A13914CB1FD}" presName="compositeShape" presStyleCnt="0">
        <dgm:presLayoutVars>
          <dgm:dir/>
          <dgm:resizeHandles/>
        </dgm:presLayoutVars>
      </dgm:prSet>
      <dgm:spPr/>
      <dgm:t>
        <a:bodyPr/>
        <a:lstStyle/>
        <a:p>
          <a:endParaRPr lang="tr-TR"/>
        </a:p>
      </dgm:t>
    </dgm:pt>
    <dgm:pt modelId="{D2A7CDAE-0FCE-423A-B2A0-15EC24D29567}" type="pres">
      <dgm:prSet presAssocID="{38F34233-2C1A-42CB-AFE6-4A13914CB1FD}" presName="pyramid" presStyleLbl="node1" presStyleIdx="0" presStyleCnt="1"/>
      <dgm:spPr/>
    </dgm:pt>
    <dgm:pt modelId="{C9DF3BB1-D221-4C23-ABC5-413730B94C2E}" type="pres">
      <dgm:prSet presAssocID="{38F34233-2C1A-42CB-AFE6-4A13914CB1FD}" presName="theList" presStyleCnt="0"/>
      <dgm:spPr/>
    </dgm:pt>
    <dgm:pt modelId="{59C28AE7-4EEF-4F11-B723-2CF374EF5E48}" type="pres">
      <dgm:prSet presAssocID="{3C0B7851-2576-43A7-8891-015B85A48C90}" presName="aNode" presStyleLbl="fgAcc1" presStyleIdx="0" presStyleCnt="7">
        <dgm:presLayoutVars>
          <dgm:bulletEnabled val="1"/>
        </dgm:presLayoutVars>
      </dgm:prSet>
      <dgm:spPr/>
      <dgm:t>
        <a:bodyPr/>
        <a:lstStyle/>
        <a:p>
          <a:endParaRPr lang="tr-TR"/>
        </a:p>
      </dgm:t>
    </dgm:pt>
    <dgm:pt modelId="{0B6931D1-AE31-40A7-A66F-C41DB1B10E68}" type="pres">
      <dgm:prSet presAssocID="{3C0B7851-2576-43A7-8891-015B85A48C90}" presName="aSpace" presStyleCnt="0"/>
      <dgm:spPr/>
    </dgm:pt>
    <dgm:pt modelId="{9161ECD4-C6AA-439B-9B98-476BCF1CD928}" type="pres">
      <dgm:prSet presAssocID="{3453B5E2-F9AA-40AC-87E7-DC2BFAD3FABE}" presName="aNode" presStyleLbl="fgAcc1" presStyleIdx="1" presStyleCnt="7">
        <dgm:presLayoutVars>
          <dgm:bulletEnabled val="1"/>
        </dgm:presLayoutVars>
      </dgm:prSet>
      <dgm:spPr/>
      <dgm:t>
        <a:bodyPr/>
        <a:lstStyle/>
        <a:p>
          <a:endParaRPr lang="tr-TR"/>
        </a:p>
      </dgm:t>
    </dgm:pt>
    <dgm:pt modelId="{D4D30B23-7836-4D4D-BA53-B90910A40F40}" type="pres">
      <dgm:prSet presAssocID="{3453B5E2-F9AA-40AC-87E7-DC2BFAD3FABE}" presName="aSpace" presStyleCnt="0"/>
      <dgm:spPr/>
    </dgm:pt>
    <dgm:pt modelId="{5406B11A-F488-4DD6-AAF7-A18ED14EC609}" type="pres">
      <dgm:prSet presAssocID="{A5D13887-0063-4BD1-A775-A5273ADC44F7}" presName="aNode" presStyleLbl="fgAcc1" presStyleIdx="2" presStyleCnt="7">
        <dgm:presLayoutVars>
          <dgm:bulletEnabled val="1"/>
        </dgm:presLayoutVars>
      </dgm:prSet>
      <dgm:spPr/>
      <dgm:t>
        <a:bodyPr/>
        <a:lstStyle/>
        <a:p>
          <a:endParaRPr lang="tr-TR"/>
        </a:p>
      </dgm:t>
    </dgm:pt>
    <dgm:pt modelId="{B1CF7FDF-C87D-465D-ADDA-7FF09DAF441D}" type="pres">
      <dgm:prSet presAssocID="{A5D13887-0063-4BD1-A775-A5273ADC44F7}" presName="aSpace" presStyleCnt="0"/>
      <dgm:spPr/>
    </dgm:pt>
    <dgm:pt modelId="{4E241ED4-66B2-4CD5-8B80-F6E36C1AC76B}" type="pres">
      <dgm:prSet presAssocID="{0B37AFC9-0DBF-41C8-B696-E65A3579F625}" presName="aNode" presStyleLbl="fgAcc1" presStyleIdx="3" presStyleCnt="7">
        <dgm:presLayoutVars>
          <dgm:bulletEnabled val="1"/>
        </dgm:presLayoutVars>
      </dgm:prSet>
      <dgm:spPr/>
      <dgm:t>
        <a:bodyPr/>
        <a:lstStyle/>
        <a:p>
          <a:endParaRPr lang="tr-TR"/>
        </a:p>
      </dgm:t>
    </dgm:pt>
    <dgm:pt modelId="{D97ACDDB-C61C-493A-971F-FA8E6173422D}" type="pres">
      <dgm:prSet presAssocID="{0B37AFC9-0DBF-41C8-B696-E65A3579F625}" presName="aSpace" presStyleCnt="0"/>
      <dgm:spPr/>
    </dgm:pt>
    <dgm:pt modelId="{82E4E3D1-B15E-40F9-B904-48078B9B23EE}" type="pres">
      <dgm:prSet presAssocID="{916A8E93-A78B-4667-A248-5FBF2F71D41A}" presName="aNode" presStyleLbl="fgAcc1" presStyleIdx="4" presStyleCnt="7">
        <dgm:presLayoutVars>
          <dgm:bulletEnabled val="1"/>
        </dgm:presLayoutVars>
      </dgm:prSet>
      <dgm:spPr/>
      <dgm:t>
        <a:bodyPr/>
        <a:lstStyle/>
        <a:p>
          <a:endParaRPr lang="tr-TR"/>
        </a:p>
      </dgm:t>
    </dgm:pt>
    <dgm:pt modelId="{840A32EA-A02C-4C9D-9E0C-B80D4C228B1A}" type="pres">
      <dgm:prSet presAssocID="{916A8E93-A78B-4667-A248-5FBF2F71D41A}" presName="aSpace" presStyleCnt="0"/>
      <dgm:spPr/>
    </dgm:pt>
    <dgm:pt modelId="{64FF5744-2732-43D3-A2E3-44A8B7A58FC7}" type="pres">
      <dgm:prSet presAssocID="{A7905B0B-6D74-4DA6-8CC9-AC3E71F42DD7}" presName="aNode" presStyleLbl="fgAcc1" presStyleIdx="5" presStyleCnt="7">
        <dgm:presLayoutVars>
          <dgm:bulletEnabled val="1"/>
        </dgm:presLayoutVars>
      </dgm:prSet>
      <dgm:spPr/>
      <dgm:t>
        <a:bodyPr/>
        <a:lstStyle/>
        <a:p>
          <a:endParaRPr lang="tr-TR"/>
        </a:p>
      </dgm:t>
    </dgm:pt>
    <dgm:pt modelId="{AA37EF87-626F-4B74-A05A-3F1D1B7A481D}" type="pres">
      <dgm:prSet presAssocID="{A7905B0B-6D74-4DA6-8CC9-AC3E71F42DD7}" presName="aSpace" presStyleCnt="0"/>
      <dgm:spPr/>
    </dgm:pt>
    <dgm:pt modelId="{9309C074-7210-4B92-8584-9A07FEDF8A50}" type="pres">
      <dgm:prSet presAssocID="{A1A42A36-8E84-4085-A541-B5C9CB4A1562}" presName="aNode" presStyleLbl="fgAcc1" presStyleIdx="6" presStyleCnt="7" custScaleY="155112">
        <dgm:presLayoutVars>
          <dgm:bulletEnabled val="1"/>
        </dgm:presLayoutVars>
      </dgm:prSet>
      <dgm:spPr/>
      <dgm:t>
        <a:bodyPr/>
        <a:lstStyle/>
        <a:p>
          <a:endParaRPr lang="tr-TR"/>
        </a:p>
      </dgm:t>
    </dgm:pt>
    <dgm:pt modelId="{47B0C536-22BB-434D-9D7F-FC10D66D3DD3}" type="pres">
      <dgm:prSet presAssocID="{A1A42A36-8E84-4085-A541-B5C9CB4A1562}" presName="aSpace" presStyleCnt="0"/>
      <dgm:spPr/>
    </dgm:pt>
  </dgm:ptLst>
  <dgm:cxnLst>
    <dgm:cxn modelId="{992997F8-B2E5-47AA-AE85-65D6455221B1}" type="presOf" srcId="{A5D13887-0063-4BD1-A775-A5273ADC44F7}" destId="{5406B11A-F488-4DD6-AAF7-A18ED14EC609}" srcOrd="0" destOrd="0" presId="urn:microsoft.com/office/officeart/2005/8/layout/pyramid2"/>
    <dgm:cxn modelId="{5E34141E-E1B7-422D-B117-846FA86AC115}" srcId="{38F34233-2C1A-42CB-AFE6-4A13914CB1FD}" destId="{0B37AFC9-0DBF-41C8-B696-E65A3579F625}" srcOrd="3" destOrd="0" parTransId="{5FD24EE0-1C76-4359-A1A2-87D5B4B495E2}" sibTransId="{047F5361-A315-4FCF-9485-B5A3A930B301}"/>
    <dgm:cxn modelId="{C02636D1-7365-4533-9962-6BFA7CEE86B4}" type="presOf" srcId="{A1A42A36-8E84-4085-A541-B5C9CB4A1562}" destId="{9309C074-7210-4B92-8584-9A07FEDF8A50}" srcOrd="0" destOrd="0" presId="urn:microsoft.com/office/officeart/2005/8/layout/pyramid2"/>
    <dgm:cxn modelId="{51DC7911-00A6-471A-8942-E44A7E27FA59}" srcId="{38F34233-2C1A-42CB-AFE6-4A13914CB1FD}" destId="{3453B5E2-F9AA-40AC-87E7-DC2BFAD3FABE}" srcOrd="1" destOrd="0" parTransId="{865EA020-E5AE-461D-B8ED-20E35EB2DCED}" sibTransId="{7F3EBD52-A081-441D-99DF-25C12908DDC3}"/>
    <dgm:cxn modelId="{418D1302-F08E-4831-9348-560EC87586CA}" type="presOf" srcId="{916A8E93-A78B-4667-A248-5FBF2F71D41A}" destId="{82E4E3D1-B15E-40F9-B904-48078B9B23EE}" srcOrd="0" destOrd="0" presId="urn:microsoft.com/office/officeart/2005/8/layout/pyramid2"/>
    <dgm:cxn modelId="{64E7CE27-980F-4211-B7AB-5EF0E06B9B86}" srcId="{A1A42A36-8E84-4085-A541-B5C9CB4A1562}" destId="{3FF0CF08-1B38-448E-9FF2-9DAECC3858BF}" srcOrd="0" destOrd="0" parTransId="{11A0275F-28BB-486E-8E62-84B8DD57178C}" sibTransId="{8A836C3F-B5D5-4A92-8E5F-8B2603BFFA67}"/>
    <dgm:cxn modelId="{BEAFBFE1-399A-4016-B30C-608467454E00}" srcId="{38F34233-2C1A-42CB-AFE6-4A13914CB1FD}" destId="{916A8E93-A78B-4667-A248-5FBF2F71D41A}" srcOrd="4" destOrd="0" parTransId="{95725AE9-6410-42DF-9A04-C9A1885DBF40}" sibTransId="{0B06341A-87E6-42BE-94C1-34FBA81421AF}"/>
    <dgm:cxn modelId="{8344AD3F-BAA2-4471-A46D-DED8C3EA57C3}" type="presOf" srcId="{A7905B0B-6D74-4DA6-8CC9-AC3E71F42DD7}" destId="{64FF5744-2732-43D3-A2E3-44A8B7A58FC7}" srcOrd="0" destOrd="0" presId="urn:microsoft.com/office/officeart/2005/8/layout/pyramid2"/>
    <dgm:cxn modelId="{38116F3E-EA93-44A9-AFF7-58C3960C967A}" srcId="{38F34233-2C1A-42CB-AFE6-4A13914CB1FD}" destId="{A5D13887-0063-4BD1-A775-A5273ADC44F7}" srcOrd="2" destOrd="0" parTransId="{5931BDD8-20FD-40F2-8859-3CA3BA7748A4}" sibTransId="{A8B6DCF6-8782-4EAD-8C71-0582B7E2CC80}"/>
    <dgm:cxn modelId="{203561AE-0E56-44B1-845D-CFC0C88CB21C}" srcId="{38F34233-2C1A-42CB-AFE6-4A13914CB1FD}" destId="{A7905B0B-6D74-4DA6-8CC9-AC3E71F42DD7}" srcOrd="5" destOrd="0" parTransId="{2E9A7D75-0F34-48AB-9853-8D1D67F0B873}" sibTransId="{87790D6F-7A33-4952-9E70-7B6BF72213BB}"/>
    <dgm:cxn modelId="{B7B88F08-7F55-4072-90D0-4D5F4A19BB55}" type="presOf" srcId="{38F34233-2C1A-42CB-AFE6-4A13914CB1FD}" destId="{B6533B05-1B66-4974-8E90-8CB330560688}" srcOrd="0" destOrd="0" presId="urn:microsoft.com/office/officeart/2005/8/layout/pyramid2"/>
    <dgm:cxn modelId="{1C2EB123-F926-46D9-9242-70CC790D6573}" type="presOf" srcId="{3FF0CF08-1B38-448E-9FF2-9DAECC3858BF}" destId="{9309C074-7210-4B92-8584-9A07FEDF8A50}" srcOrd="0" destOrd="1" presId="urn:microsoft.com/office/officeart/2005/8/layout/pyramid2"/>
    <dgm:cxn modelId="{5100804C-121E-4640-B44F-B80B0D7F2B31}" type="presOf" srcId="{3453B5E2-F9AA-40AC-87E7-DC2BFAD3FABE}" destId="{9161ECD4-C6AA-439B-9B98-476BCF1CD928}" srcOrd="0" destOrd="0" presId="urn:microsoft.com/office/officeart/2005/8/layout/pyramid2"/>
    <dgm:cxn modelId="{67448751-8CA4-40DF-B42F-F8F3A65F3A61}" type="presOf" srcId="{0B37AFC9-0DBF-41C8-B696-E65A3579F625}" destId="{4E241ED4-66B2-4CD5-8B80-F6E36C1AC76B}" srcOrd="0" destOrd="0" presId="urn:microsoft.com/office/officeart/2005/8/layout/pyramid2"/>
    <dgm:cxn modelId="{156E61AA-8DC3-4275-8BA1-5E3D2C8BDB71}" srcId="{38F34233-2C1A-42CB-AFE6-4A13914CB1FD}" destId="{3C0B7851-2576-43A7-8891-015B85A48C90}" srcOrd="0" destOrd="0" parTransId="{F40029EF-034D-49EC-8105-990FDC5D5AFE}" sibTransId="{63E5BA72-0615-4896-9C8A-6F8BAF0AD403}"/>
    <dgm:cxn modelId="{7292C87B-AC12-48A9-9556-FCC62D57D444}" type="presOf" srcId="{3C0B7851-2576-43A7-8891-015B85A48C90}" destId="{59C28AE7-4EEF-4F11-B723-2CF374EF5E48}" srcOrd="0" destOrd="0" presId="urn:microsoft.com/office/officeart/2005/8/layout/pyramid2"/>
    <dgm:cxn modelId="{E005E67C-67F4-45EF-AF92-A8366AFCD148}" srcId="{38F34233-2C1A-42CB-AFE6-4A13914CB1FD}" destId="{A1A42A36-8E84-4085-A541-B5C9CB4A1562}" srcOrd="6" destOrd="0" parTransId="{C3870428-B65B-47CC-9988-87608197DDB8}" sibTransId="{B888F2F8-548F-46FB-AA37-C3ED320394FD}"/>
    <dgm:cxn modelId="{F0823A4B-D82D-45C4-BD18-17B5B40FB068}" type="presParOf" srcId="{B6533B05-1B66-4974-8E90-8CB330560688}" destId="{D2A7CDAE-0FCE-423A-B2A0-15EC24D29567}" srcOrd="0" destOrd="0" presId="urn:microsoft.com/office/officeart/2005/8/layout/pyramid2"/>
    <dgm:cxn modelId="{56F428A6-23D4-410F-BA19-3A54447BA18E}" type="presParOf" srcId="{B6533B05-1B66-4974-8E90-8CB330560688}" destId="{C9DF3BB1-D221-4C23-ABC5-413730B94C2E}" srcOrd="1" destOrd="0" presId="urn:microsoft.com/office/officeart/2005/8/layout/pyramid2"/>
    <dgm:cxn modelId="{82B2B066-F727-4D36-8F3A-766FEC422A2C}" type="presParOf" srcId="{C9DF3BB1-D221-4C23-ABC5-413730B94C2E}" destId="{59C28AE7-4EEF-4F11-B723-2CF374EF5E48}" srcOrd="0" destOrd="0" presId="urn:microsoft.com/office/officeart/2005/8/layout/pyramid2"/>
    <dgm:cxn modelId="{981E14FD-8C13-4A4C-9EBC-BD0E71B62B0A}" type="presParOf" srcId="{C9DF3BB1-D221-4C23-ABC5-413730B94C2E}" destId="{0B6931D1-AE31-40A7-A66F-C41DB1B10E68}" srcOrd="1" destOrd="0" presId="urn:microsoft.com/office/officeart/2005/8/layout/pyramid2"/>
    <dgm:cxn modelId="{DA074779-C82A-41F6-ABB7-8057F0679CCF}" type="presParOf" srcId="{C9DF3BB1-D221-4C23-ABC5-413730B94C2E}" destId="{9161ECD4-C6AA-439B-9B98-476BCF1CD928}" srcOrd="2" destOrd="0" presId="urn:microsoft.com/office/officeart/2005/8/layout/pyramid2"/>
    <dgm:cxn modelId="{44FDC842-B38C-4076-BEC0-A522F0D567FF}" type="presParOf" srcId="{C9DF3BB1-D221-4C23-ABC5-413730B94C2E}" destId="{D4D30B23-7836-4D4D-BA53-B90910A40F40}" srcOrd="3" destOrd="0" presId="urn:microsoft.com/office/officeart/2005/8/layout/pyramid2"/>
    <dgm:cxn modelId="{923D1694-FFF9-4288-8EB8-E07E4E44E0C3}" type="presParOf" srcId="{C9DF3BB1-D221-4C23-ABC5-413730B94C2E}" destId="{5406B11A-F488-4DD6-AAF7-A18ED14EC609}" srcOrd="4" destOrd="0" presId="urn:microsoft.com/office/officeart/2005/8/layout/pyramid2"/>
    <dgm:cxn modelId="{7E7FBDBB-DED2-45D7-9A4A-A20ACE8061F3}" type="presParOf" srcId="{C9DF3BB1-D221-4C23-ABC5-413730B94C2E}" destId="{B1CF7FDF-C87D-465D-ADDA-7FF09DAF441D}" srcOrd="5" destOrd="0" presId="urn:microsoft.com/office/officeart/2005/8/layout/pyramid2"/>
    <dgm:cxn modelId="{2202524C-C7EE-414F-8223-1379A2DBD37F}" type="presParOf" srcId="{C9DF3BB1-D221-4C23-ABC5-413730B94C2E}" destId="{4E241ED4-66B2-4CD5-8B80-F6E36C1AC76B}" srcOrd="6" destOrd="0" presId="urn:microsoft.com/office/officeart/2005/8/layout/pyramid2"/>
    <dgm:cxn modelId="{44727287-C59C-46F6-A62C-E8FC8FD1D32B}" type="presParOf" srcId="{C9DF3BB1-D221-4C23-ABC5-413730B94C2E}" destId="{D97ACDDB-C61C-493A-971F-FA8E6173422D}" srcOrd="7" destOrd="0" presId="urn:microsoft.com/office/officeart/2005/8/layout/pyramid2"/>
    <dgm:cxn modelId="{835D18D7-5D66-4D02-AE4F-E9F92A29A376}" type="presParOf" srcId="{C9DF3BB1-D221-4C23-ABC5-413730B94C2E}" destId="{82E4E3D1-B15E-40F9-B904-48078B9B23EE}" srcOrd="8" destOrd="0" presId="urn:microsoft.com/office/officeart/2005/8/layout/pyramid2"/>
    <dgm:cxn modelId="{F5CB5484-0DC8-4934-BE9E-A22E040CCA95}" type="presParOf" srcId="{C9DF3BB1-D221-4C23-ABC5-413730B94C2E}" destId="{840A32EA-A02C-4C9D-9E0C-B80D4C228B1A}" srcOrd="9" destOrd="0" presId="urn:microsoft.com/office/officeart/2005/8/layout/pyramid2"/>
    <dgm:cxn modelId="{F14A06BA-01D1-43F5-B107-69E054D6DA4B}" type="presParOf" srcId="{C9DF3BB1-D221-4C23-ABC5-413730B94C2E}" destId="{64FF5744-2732-43D3-A2E3-44A8B7A58FC7}" srcOrd="10" destOrd="0" presId="urn:microsoft.com/office/officeart/2005/8/layout/pyramid2"/>
    <dgm:cxn modelId="{3985525C-CD36-4E0D-A973-64E2FD17BC94}" type="presParOf" srcId="{C9DF3BB1-D221-4C23-ABC5-413730B94C2E}" destId="{AA37EF87-626F-4B74-A05A-3F1D1B7A481D}" srcOrd="11" destOrd="0" presId="urn:microsoft.com/office/officeart/2005/8/layout/pyramid2"/>
    <dgm:cxn modelId="{29D8BD85-5EC8-4A59-B9F0-A6522BB20A18}" type="presParOf" srcId="{C9DF3BB1-D221-4C23-ABC5-413730B94C2E}" destId="{9309C074-7210-4B92-8584-9A07FEDF8A50}" srcOrd="12" destOrd="0" presId="urn:microsoft.com/office/officeart/2005/8/layout/pyramid2"/>
    <dgm:cxn modelId="{36414EF5-A8AD-48D7-813D-E75782897447}" type="presParOf" srcId="{C9DF3BB1-D221-4C23-ABC5-413730B94C2E}" destId="{47B0C536-22BB-434D-9D7F-FC10D66D3DD3}"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32A3C1-9606-4345-91F3-D7CB88B3505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72E07B82-A9E6-4A26-A115-4A4780623B00}">
      <dgm:prSet custT="1"/>
      <dgm:spPr/>
      <dgm:t>
        <a:bodyPr/>
        <a:lstStyle/>
        <a:p>
          <a:pPr rtl="0"/>
          <a:r>
            <a:rPr lang="tr-TR" sz="1600" dirty="0" smtClean="0"/>
            <a:t>Aynı anda birden fazla işi yapabilme</a:t>
          </a:r>
          <a:endParaRPr lang="tr-TR" sz="1600" dirty="0"/>
        </a:p>
      </dgm:t>
    </dgm:pt>
    <dgm:pt modelId="{CD53FC35-C030-4514-B0DC-CAFEB7A20D1C}" type="parTrans" cxnId="{6895A2CB-A60C-4740-84A5-2E35BF932943}">
      <dgm:prSet/>
      <dgm:spPr/>
      <dgm:t>
        <a:bodyPr/>
        <a:lstStyle/>
        <a:p>
          <a:endParaRPr lang="tr-TR"/>
        </a:p>
      </dgm:t>
    </dgm:pt>
    <dgm:pt modelId="{D4EF1E93-35C2-411D-BD8F-3D602A73340E}" type="sibTrans" cxnId="{6895A2CB-A60C-4740-84A5-2E35BF932943}">
      <dgm:prSet/>
      <dgm:spPr/>
      <dgm:t>
        <a:bodyPr/>
        <a:lstStyle/>
        <a:p>
          <a:endParaRPr lang="tr-TR"/>
        </a:p>
      </dgm:t>
    </dgm:pt>
    <dgm:pt modelId="{5895C35D-546D-40EB-A287-1BF3B9086708}">
      <dgm:prSet custT="1"/>
      <dgm:spPr/>
      <dgm:t>
        <a:bodyPr/>
        <a:lstStyle/>
        <a:p>
          <a:pPr rtl="0"/>
          <a:r>
            <a:rPr lang="tr-TR" sz="1600" dirty="0" smtClean="0"/>
            <a:t>Hızlı okuyabilme</a:t>
          </a:r>
          <a:endParaRPr lang="tr-TR" sz="1600" dirty="0"/>
        </a:p>
      </dgm:t>
    </dgm:pt>
    <dgm:pt modelId="{00BD838B-6EC8-4A02-9848-04650CBAB587}" type="parTrans" cxnId="{C844D2EC-865E-4504-833D-E384C3D92614}">
      <dgm:prSet/>
      <dgm:spPr/>
      <dgm:t>
        <a:bodyPr/>
        <a:lstStyle/>
        <a:p>
          <a:endParaRPr lang="tr-TR"/>
        </a:p>
      </dgm:t>
    </dgm:pt>
    <dgm:pt modelId="{5EC5DCB6-3B22-439A-BA03-1111651348EF}" type="sibTrans" cxnId="{C844D2EC-865E-4504-833D-E384C3D92614}">
      <dgm:prSet/>
      <dgm:spPr/>
      <dgm:t>
        <a:bodyPr/>
        <a:lstStyle/>
        <a:p>
          <a:endParaRPr lang="tr-TR"/>
        </a:p>
      </dgm:t>
    </dgm:pt>
    <dgm:pt modelId="{4DF9F5CC-6CB7-4FDB-95E6-1652394BF63E}">
      <dgm:prSet custT="1"/>
      <dgm:spPr/>
      <dgm:t>
        <a:bodyPr/>
        <a:lstStyle/>
        <a:p>
          <a:pPr rtl="0"/>
          <a:r>
            <a:rPr lang="tr-TR" sz="1600" smtClean="0"/>
            <a:t>İkna edebilme</a:t>
          </a:r>
          <a:endParaRPr lang="tr-TR" sz="1600"/>
        </a:p>
      </dgm:t>
    </dgm:pt>
    <dgm:pt modelId="{A4022420-C9CE-4F23-A876-A6E65888F6C1}" type="parTrans" cxnId="{81AD5604-D94C-40DD-A5C0-A9035DD7B39A}">
      <dgm:prSet/>
      <dgm:spPr/>
      <dgm:t>
        <a:bodyPr/>
        <a:lstStyle/>
        <a:p>
          <a:endParaRPr lang="tr-TR"/>
        </a:p>
      </dgm:t>
    </dgm:pt>
    <dgm:pt modelId="{432D3501-7CCE-4CAD-B77A-DA414FEB2283}" type="sibTrans" cxnId="{81AD5604-D94C-40DD-A5C0-A9035DD7B39A}">
      <dgm:prSet/>
      <dgm:spPr/>
      <dgm:t>
        <a:bodyPr/>
        <a:lstStyle/>
        <a:p>
          <a:endParaRPr lang="tr-TR"/>
        </a:p>
      </dgm:t>
    </dgm:pt>
    <dgm:pt modelId="{AA7E1936-0A94-4564-904D-32361276B2FB}">
      <dgm:prSet custT="1"/>
      <dgm:spPr/>
      <dgm:t>
        <a:bodyPr/>
        <a:lstStyle/>
        <a:p>
          <a:pPr rtl="0"/>
          <a:r>
            <a:rPr lang="tr-TR" sz="1600" smtClean="0"/>
            <a:t>Özet yapabilme</a:t>
          </a:r>
          <a:endParaRPr lang="tr-TR" sz="1600"/>
        </a:p>
      </dgm:t>
    </dgm:pt>
    <dgm:pt modelId="{56B52956-52B2-4D2C-9B44-CB9DBA3D8123}" type="parTrans" cxnId="{28E89EC2-2A19-4221-9242-9B1FEF256D03}">
      <dgm:prSet/>
      <dgm:spPr/>
      <dgm:t>
        <a:bodyPr/>
        <a:lstStyle/>
        <a:p>
          <a:endParaRPr lang="tr-TR"/>
        </a:p>
      </dgm:t>
    </dgm:pt>
    <dgm:pt modelId="{BE33571B-2DA4-43B3-86F7-A9D2B1FC4640}" type="sibTrans" cxnId="{28E89EC2-2A19-4221-9242-9B1FEF256D03}">
      <dgm:prSet/>
      <dgm:spPr/>
      <dgm:t>
        <a:bodyPr/>
        <a:lstStyle/>
        <a:p>
          <a:endParaRPr lang="tr-TR"/>
        </a:p>
      </dgm:t>
    </dgm:pt>
    <dgm:pt modelId="{9E64C5C1-2765-4FD8-BB9D-EDAA79E12C31}">
      <dgm:prSet custT="1"/>
      <dgm:spPr/>
      <dgm:t>
        <a:bodyPr/>
        <a:lstStyle/>
        <a:p>
          <a:pPr rtl="0"/>
          <a:r>
            <a:rPr lang="tr-TR" sz="1600" smtClean="0"/>
            <a:t>Güzel ve etkili konuşabilme</a:t>
          </a:r>
          <a:endParaRPr lang="tr-TR" sz="1600"/>
        </a:p>
      </dgm:t>
    </dgm:pt>
    <dgm:pt modelId="{4453B253-C8B7-42AE-9AEA-CB739CD6EE3D}" type="parTrans" cxnId="{3A7AB2A8-29A8-46EA-955E-1FA8D9AB970E}">
      <dgm:prSet/>
      <dgm:spPr/>
      <dgm:t>
        <a:bodyPr/>
        <a:lstStyle/>
        <a:p>
          <a:endParaRPr lang="tr-TR"/>
        </a:p>
      </dgm:t>
    </dgm:pt>
    <dgm:pt modelId="{7D04F941-B40B-4BDC-BC95-F29562B56B8E}" type="sibTrans" cxnId="{3A7AB2A8-29A8-46EA-955E-1FA8D9AB970E}">
      <dgm:prSet/>
      <dgm:spPr/>
      <dgm:t>
        <a:bodyPr/>
        <a:lstStyle/>
        <a:p>
          <a:endParaRPr lang="tr-TR"/>
        </a:p>
      </dgm:t>
    </dgm:pt>
    <dgm:pt modelId="{03BAA09D-7FC0-499A-806D-E03D146526AF}">
      <dgm:prSet custT="1"/>
      <dgm:spPr/>
      <dgm:t>
        <a:bodyPr/>
        <a:lstStyle/>
        <a:p>
          <a:pPr algn="ctr" rtl="0"/>
          <a:r>
            <a:rPr lang="tr-TR" sz="1600" dirty="0" smtClean="0"/>
            <a:t>Birçok ayrıntıyı aynı anda algılayabilme</a:t>
          </a:r>
          <a:endParaRPr lang="tr-TR" sz="1600" dirty="0"/>
        </a:p>
      </dgm:t>
    </dgm:pt>
    <dgm:pt modelId="{9396C867-95B4-402F-B828-3A5499FD4A37}" type="parTrans" cxnId="{384569E4-FB34-4A0A-997C-AE763A24F07F}">
      <dgm:prSet/>
      <dgm:spPr/>
      <dgm:t>
        <a:bodyPr/>
        <a:lstStyle/>
        <a:p>
          <a:endParaRPr lang="tr-TR"/>
        </a:p>
      </dgm:t>
    </dgm:pt>
    <dgm:pt modelId="{28006453-72DC-44E1-ADA1-370980EFFA7C}" type="sibTrans" cxnId="{384569E4-FB34-4A0A-997C-AE763A24F07F}">
      <dgm:prSet/>
      <dgm:spPr/>
      <dgm:t>
        <a:bodyPr/>
        <a:lstStyle/>
        <a:p>
          <a:endParaRPr lang="tr-TR"/>
        </a:p>
      </dgm:t>
    </dgm:pt>
    <dgm:pt modelId="{C9285FBE-5629-472A-8807-8C1F2587F280}">
      <dgm:prSet custT="1"/>
      <dgm:spPr/>
      <dgm:t>
        <a:bodyPr/>
        <a:lstStyle/>
        <a:p>
          <a:pPr algn="l" rtl="0"/>
          <a:endParaRPr lang="tr-TR" sz="1600"/>
        </a:p>
      </dgm:t>
    </dgm:pt>
    <dgm:pt modelId="{A2E67091-4D5A-4B49-B540-7C18467858D3}" type="parTrans" cxnId="{1C30A039-F836-4CAE-B0CA-F12FCF351065}">
      <dgm:prSet/>
      <dgm:spPr/>
      <dgm:t>
        <a:bodyPr/>
        <a:lstStyle/>
        <a:p>
          <a:endParaRPr lang="tr-TR"/>
        </a:p>
      </dgm:t>
    </dgm:pt>
    <dgm:pt modelId="{0C880028-8CE7-4451-A781-70FA98D3B6FA}" type="sibTrans" cxnId="{1C30A039-F836-4CAE-B0CA-F12FCF351065}">
      <dgm:prSet/>
      <dgm:spPr/>
      <dgm:t>
        <a:bodyPr/>
        <a:lstStyle/>
        <a:p>
          <a:endParaRPr lang="tr-TR"/>
        </a:p>
      </dgm:t>
    </dgm:pt>
    <dgm:pt modelId="{E00AC50F-8854-456F-9C39-CA0641C78E3E}" type="pres">
      <dgm:prSet presAssocID="{F632A3C1-9606-4345-91F3-D7CB88B3505B}" presName="compositeShape" presStyleCnt="0">
        <dgm:presLayoutVars>
          <dgm:dir/>
          <dgm:resizeHandles/>
        </dgm:presLayoutVars>
      </dgm:prSet>
      <dgm:spPr/>
      <dgm:t>
        <a:bodyPr/>
        <a:lstStyle/>
        <a:p>
          <a:endParaRPr lang="tr-TR"/>
        </a:p>
      </dgm:t>
    </dgm:pt>
    <dgm:pt modelId="{6BC8A93E-4B3D-481F-94D0-664FFBD94F03}" type="pres">
      <dgm:prSet presAssocID="{F632A3C1-9606-4345-91F3-D7CB88B3505B}" presName="pyramid" presStyleLbl="node1" presStyleIdx="0" presStyleCnt="1"/>
      <dgm:spPr/>
    </dgm:pt>
    <dgm:pt modelId="{E5397EF5-9C5D-4711-964D-9544A36F96B2}" type="pres">
      <dgm:prSet presAssocID="{F632A3C1-9606-4345-91F3-D7CB88B3505B}" presName="theList" presStyleCnt="0"/>
      <dgm:spPr/>
    </dgm:pt>
    <dgm:pt modelId="{EFE81CE0-FC09-40C9-96B9-619A034F699D}" type="pres">
      <dgm:prSet presAssocID="{72E07B82-A9E6-4A26-A115-4A4780623B00}" presName="aNode" presStyleLbl="fgAcc1" presStyleIdx="0" presStyleCnt="6" custScaleY="128476">
        <dgm:presLayoutVars>
          <dgm:bulletEnabled val="1"/>
        </dgm:presLayoutVars>
      </dgm:prSet>
      <dgm:spPr/>
      <dgm:t>
        <a:bodyPr/>
        <a:lstStyle/>
        <a:p>
          <a:endParaRPr lang="tr-TR"/>
        </a:p>
      </dgm:t>
    </dgm:pt>
    <dgm:pt modelId="{B4CC34E3-44D9-4B77-BE90-23BF728393B7}" type="pres">
      <dgm:prSet presAssocID="{72E07B82-A9E6-4A26-A115-4A4780623B00}" presName="aSpace" presStyleCnt="0"/>
      <dgm:spPr/>
    </dgm:pt>
    <dgm:pt modelId="{705647F7-C723-41B8-BD44-289EA91A2E0C}" type="pres">
      <dgm:prSet presAssocID="{5895C35D-546D-40EB-A287-1BF3B9086708}" presName="aNode" presStyleLbl="fgAcc1" presStyleIdx="1" presStyleCnt="6" custScaleY="108473">
        <dgm:presLayoutVars>
          <dgm:bulletEnabled val="1"/>
        </dgm:presLayoutVars>
      </dgm:prSet>
      <dgm:spPr/>
      <dgm:t>
        <a:bodyPr/>
        <a:lstStyle/>
        <a:p>
          <a:endParaRPr lang="tr-TR"/>
        </a:p>
      </dgm:t>
    </dgm:pt>
    <dgm:pt modelId="{18C3F971-1213-4CB7-A585-44C8A520D7E1}" type="pres">
      <dgm:prSet presAssocID="{5895C35D-546D-40EB-A287-1BF3B9086708}" presName="aSpace" presStyleCnt="0"/>
      <dgm:spPr/>
    </dgm:pt>
    <dgm:pt modelId="{6039F321-5168-4FD1-B543-FC9482E52D0D}" type="pres">
      <dgm:prSet presAssocID="{4DF9F5CC-6CB7-4FDB-95E6-1652394BF63E}" presName="aNode" presStyleLbl="fgAcc1" presStyleIdx="2" presStyleCnt="6">
        <dgm:presLayoutVars>
          <dgm:bulletEnabled val="1"/>
        </dgm:presLayoutVars>
      </dgm:prSet>
      <dgm:spPr/>
      <dgm:t>
        <a:bodyPr/>
        <a:lstStyle/>
        <a:p>
          <a:endParaRPr lang="tr-TR"/>
        </a:p>
      </dgm:t>
    </dgm:pt>
    <dgm:pt modelId="{0EADA248-1D52-4DFC-A517-3FA0CBD04BAD}" type="pres">
      <dgm:prSet presAssocID="{4DF9F5CC-6CB7-4FDB-95E6-1652394BF63E}" presName="aSpace" presStyleCnt="0"/>
      <dgm:spPr/>
    </dgm:pt>
    <dgm:pt modelId="{FAD56C86-E169-41B5-A886-FC31D018BA7D}" type="pres">
      <dgm:prSet presAssocID="{AA7E1936-0A94-4564-904D-32361276B2FB}" presName="aNode" presStyleLbl="fgAcc1" presStyleIdx="3" presStyleCnt="6">
        <dgm:presLayoutVars>
          <dgm:bulletEnabled val="1"/>
        </dgm:presLayoutVars>
      </dgm:prSet>
      <dgm:spPr/>
      <dgm:t>
        <a:bodyPr/>
        <a:lstStyle/>
        <a:p>
          <a:endParaRPr lang="tr-TR"/>
        </a:p>
      </dgm:t>
    </dgm:pt>
    <dgm:pt modelId="{40656E74-DE3A-4432-A7A4-99B47124A28A}" type="pres">
      <dgm:prSet presAssocID="{AA7E1936-0A94-4564-904D-32361276B2FB}" presName="aSpace" presStyleCnt="0"/>
      <dgm:spPr/>
    </dgm:pt>
    <dgm:pt modelId="{EEF3567A-265C-4C46-99CD-993488F7BE08}" type="pres">
      <dgm:prSet presAssocID="{9E64C5C1-2765-4FD8-BB9D-EDAA79E12C31}" presName="aNode" presStyleLbl="fgAcc1" presStyleIdx="4" presStyleCnt="6">
        <dgm:presLayoutVars>
          <dgm:bulletEnabled val="1"/>
        </dgm:presLayoutVars>
      </dgm:prSet>
      <dgm:spPr/>
      <dgm:t>
        <a:bodyPr/>
        <a:lstStyle/>
        <a:p>
          <a:endParaRPr lang="tr-TR"/>
        </a:p>
      </dgm:t>
    </dgm:pt>
    <dgm:pt modelId="{A2E588C9-B964-419C-B196-FBEF731B41C5}" type="pres">
      <dgm:prSet presAssocID="{9E64C5C1-2765-4FD8-BB9D-EDAA79E12C31}" presName="aSpace" presStyleCnt="0"/>
      <dgm:spPr/>
    </dgm:pt>
    <dgm:pt modelId="{CED8B7CE-5CA0-4145-A875-588BF7E6B01C}" type="pres">
      <dgm:prSet presAssocID="{03BAA09D-7FC0-499A-806D-E03D146526AF}" presName="aNode" presStyleLbl="fgAcc1" presStyleIdx="5" presStyleCnt="6" custScaleY="139411">
        <dgm:presLayoutVars>
          <dgm:bulletEnabled val="1"/>
        </dgm:presLayoutVars>
      </dgm:prSet>
      <dgm:spPr/>
      <dgm:t>
        <a:bodyPr/>
        <a:lstStyle/>
        <a:p>
          <a:endParaRPr lang="tr-TR"/>
        </a:p>
      </dgm:t>
    </dgm:pt>
    <dgm:pt modelId="{DB25F8F0-AFB5-44B6-9EEE-A79A3872F92D}" type="pres">
      <dgm:prSet presAssocID="{03BAA09D-7FC0-499A-806D-E03D146526AF}" presName="aSpace" presStyleCnt="0"/>
      <dgm:spPr/>
    </dgm:pt>
  </dgm:ptLst>
  <dgm:cxnLst>
    <dgm:cxn modelId="{87BCFD67-BD18-485D-97DB-7EC6886A51FD}" type="presOf" srcId="{72E07B82-A9E6-4A26-A115-4A4780623B00}" destId="{EFE81CE0-FC09-40C9-96B9-619A034F699D}" srcOrd="0" destOrd="0" presId="urn:microsoft.com/office/officeart/2005/8/layout/pyramid2"/>
    <dgm:cxn modelId="{E2F71487-900E-4F85-8BEB-B0140EE916BB}" type="presOf" srcId="{AA7E1936-0A94-4564-904D-32361276B2FB}" destId="{FAD56C86-E169-41B5-A886-FC31D018BA7D}" srcOrd="0" destOrd="0" presId="urn:microsoft.com/office/officeart/2005/8/layout/pyramid2"/>
    <dgm:cxn modelId="{1C30A039-F836-4CAE-B0CA-F12FCF351065}" srcId="{03BAA09D-7FC0-499A-806D-E03D146526AF}" destId="{C9285FBE-5629-472A-8807-8C1F2587F280}" srcOrd="0" destOrd="0" parTransId="{A2E67091-4D5A-4B49-B540-7C18467858D3}" sibTransId="{0C880028-8CE7-4451-A781-70FA98D3B6FA}"/>
    <dgm:cxn modelId="{3A7AB2A8-29A8-46EA-955E-1FA8D9AB970E}" srcId="{F632A3C1-9606-4345-91F3-D7CB88B3505B}" destId="{9E64C5C1-2765-4FD8-BB9D-EDAA79E12C31}" srcOrd="4" destOrd="0" parTransId="{4453B253-C8B7-42AE-9AEA-CB739CD6EE3D}" sibTransId="{7D04F941-B40B-4BDC-BC95-F29562B56B8E}"/>
    <dgm:cxn modelId="{81AD5604-D94C-40DD-A5C0-A9035DD7B39A}" srcId="{F632A3C1-9606-4345-91F3-D7CB88B3505B}" destId="{4DF9F5CC-6CB7-4FDB-95E6-1652394BF63E}" srcOrd="2" destOrd="0" parTransId="{A4022420-C9CE-4F23-A876-A6E65888F6C1}" sibTransId="{432D3501-7CCE-4CAD-B77A-DA414FEB2283}"/>
    <dgm:cxn modelId="{2F75C9C0-ED5C-47E2-AFCB-2385280F6242}" type="presOf" srcId="{9E64C5C1-2765-4FD8-BB9D-EDAA79E12C31}" destId="{EEF3567A-265C-4C46-99CD-993488F7BE08}" srcOrd="0" destOrd="0" presId="urn:microsoft.com/office/officeart/2005/8/layout/pyramid2"/>
    <dgm:cxn modelId="{28E89EC2-2A19-4221-9242-9B1FEF256D03}" srcId="{F632A3C1-9606-4345-91F3-D7CB88B3505B}" destId="{AA7E1936-0A94-4564-904D-32361276B2FB}" srcOrd="3" destOrd="0" parTransId="{56B52956-52B2-4D2C-9B44-CB9DBA3D8123}" sibTransId="{BE33571B-2DA4-43B3-86F7-A9D2B1FC4640}"/>
    <dgm:cxn modelId="{240D3BF2-2729-4A5D-A8E4-9FDDDCEF9763}" type="presOf" srcId="{F632A3C1-9606-4345-91F3-D7CB88B3505B}" destId="{E00AC50F-8854-456F-9C39-CA0641C78E3E}" srcOrd="0" destOrd="0" presId="urn:microsoft.com/office/officeart/2005/8/layout/pyramid2"/>
    <dgm:cxn modelId="{384569E4-FB34-4A0A-997C-AE763A24F07F}" srcId="{F632A3C1-9606-4345-91F3-D7CB88B3505B}" destId="{03BAA09D-7FC0-499A-806D-E03D146526AF}" srcOrd="5" destOrd="0" parTransId="{9396C867-95B4-402F-B828-3A5499FD4A37}" sibTransId="{28006453-72DC-44E1-ADA1-370980EFFA7C}"/>
    <dgm:cxn modelId="{F9819018-D3AE-42CA-A83C-3AB261C3784B}" type="presOf" srcId="{4DF9F5CC-6CB7-4FDB-95E6-1652394BF63E}" destId="{6039F321-5168-4FD1-B543-FC9482E52D0D}" srcOrd="0" destOrd="0" presId="urn:microsoft.com/office/officeart/2005/8/layout/pyramid2"/>
    <dgm:cxn modelId="{A0B51C7D-2324-4C3D-B988-C8BD5587BF68}" type="presOf" srcId="{C9285FBE-5629-472A-8807-8C1F2587F280}" destId="{CED8B7CE-5CA0-4145-A875-588BF7E6B01C}" srcOrd="0" destOrd="1" presId="urn:microsoft.com/office/officeart/2005/8/layout/pyramid2"/>
    <dgm:cxn modelId="{6895A2CB-A60C-4740-84A5-2E35BF932943}" srcId="{F632A3C1-9606-4345-91F3-D7CB88B3505B}" destId="{72E07B82-A9E6-4A26-A115-4A4780623B00}" srcOrd="0" destOrd="0" parTransId="{CD53FC35-C030-4514-B0DC-CAFEB7A20D1C}" sibTransId="{D4EF1E93-35C2-411D-BD8F-3D602A73340E}"/>
    <dgm:cxn modelId="{B900FC28-1FDC-4C1E-A433-0FA3EA5DAF56}" type="presOf" srcId="{5895C35D-546D-40EB-A287-1BF3B9086708}" destId="{705647F7-C723-41B8-BD44-289EA91A2E0C}" srcOrd="0" destOrd="0" presId="urn:microsoft.com/office/officeart/2005/8/layout/pyramid2"/>
    <dgm:cxn modelId="{195F5F2E-824B-42C3-980E-3DF657F0DC40}" type="presOf" srcId="{03BAA09D-7FC0-499A-806D-E03D146526AF}" destId="{CED8B7CE-5CA0-4145-A875-588BF7E6B01C}" srcOrd="0" destOrd="0" presId="urn:microsoft.com/office/officeart/2005/8/layout/pyramid2"/>
    <dgm:cxn modelId="{C844D2EC-865E-4504-833D-E384C3D92614}" srcId="{F632A3C1-9606-4345-91F3-D7CB88B3505B}" destId="{5895C35D-546D-40EB-A287-1BF3B9086708}" srcOrd="1" destOrd="0" parTransId="{00BD838B-6EC8-4A02-9848-04650CBAB587}" sibTransId="{5EC5DCB6-3B22-439A-BA03-1111651348EF}"/>
    <dgm:cxn modelId="{C80BCE02-C768-4F2A-A2A4-6EEC0C5D7293}" type="presParOf" srcId="{E00AC50F-8854-456F-9C39-CA0641C78E3E}" destId="{6BC8A93E-4B3D-481F-94D0-664FFBD94F03}" srcOrd="0" destOrd="0" presId="urn:microsoft.com/office/officeart/2005/8/layout/pyramid2"/>
    <dgm:cxn modelId="{F7E1D924-4CCE-4C91-BEFB-24B0DE2447DA}" type="presParOf" srcId="{E00AC50F-8854-456F-9C39-CA0641C78E3E}" destId="{E5397EF5-9C5D-4711-964D-9544A36F96B2}" srcOrd="1" destOrd="0" presId="urn:microsoft.com/office/officeart/2005/8/layout/pyramid2"/>
    <dgm:cxn modelId="{12C9ABF9-9645-4F22-BD48-A40A56AB0286}" type="presParOf" srcId="{E5397EF5-9C5D-4711-964D-9544A36F96B2}" destId="{EFE81CE0-FC09-40C9-96B9-619A034F699D}" srcOrd="0" destOrd="0" presId="urn:microsoft.com/office/officeart/2005/8/layout/pyramid2"/>
    <dgm:cxn modelId="{F8361098-FA84-43BB-BA8B-278037BC1404}" type="presParOf" srcId="{E5397EF5-9C5D-4711-964D-9544A36F96B2}" destId="{B4CC34E3-44D9-4B77-BE90-23BF728393B7}" srcOrd="1" destOrd="0" presId="urn:microsoft.com/office/officeart/2005/8/layout/pyramid2"/>
    <dgm:cxn modelId="{9E7571B6-4A12-49C0-8023-E153A1F09452}" type="presParOf" srcId="{E5397EF5-9C5D-4711-964D-9544A36F96B2}" destId="{705647F7-C723-41B8-BD44-289EA91A2E0C}" srcOrd="2" destOrd="0" presId="urn:microsoft.com/office/officeart/2005/8/layout/pyramid2"/>
    <dgm:cxn modelId="{A198FDC5-6E8F-4F6F-96AA-B451011C8DC2}" type="presParOf" srcId="{E5397EF5-9C5D-4711-964D-9544A36F96B2}" destId="{18C3F971-1213-4CB7-A585-44C8A520D7E1}" srcOrd="3" destOrd="0" presId="urn:microsoft.com/office/officeart/2005/8/layout/pyramid2"/>
    <dgm:cxn modelId="{A23A51AF-0A49-4CA5-98AE-BAE146F91D4B}" type="presParOf" srcId="{E5397EF5-9C5D-4711-964D-9544A36F96B2}" destId="{6039F321-5168-4FD1-B543-FC9482E52D0D}" srcOrd="4" destOrd="0" presId="urn:microsoft.com/office/officeart/2005/8/layout/pyramid2"/>
    <dgm:cxn modelId="{F2E2EDA4-070D-465A-9E80-0DF6E723F324}" type="presParOf" srcId="{E5397EF5-9C5D-4711-964D-9544A36F96B2}" destId="{0EADA248-1D52-4DFC-A517-3FA0CBD04BAD}" srcOrd="5" destOrd="0" presId="urn:microsoft.com/office/officeart/2005/8/layout/pyramid2"/>
    <dgm:cxn modelId="{9BCB01A4-5977-4F10-AAE1-97A4070DD4EA}" type="presParOf" srcId="{E5397EF5-9C5D-4711-964D-9544A36F96B2}" destId="{FAD56C86-E169-41B5-A886-FC31D018BA7D}" srcOrd="6" destOrd="0" presId="urn:microsoft.com/office/officeart/2005/8/layout/pyramid2"/>
    <dgm:cxn modelId="{7C6A6B31-128B-4F46-BA4A-620DC85D9AD1}" type="presParOf" srcId="{E5397EF5-9C5D-4711-964D-9544A36F96B2}" destId="{40656E74-DE3A-4432-A7A4-99B47124A28A}" srcOrd="7" destOrd="0" presId="urn:microsoft.com/office/officeart/2005/8/layout/pyramid2"/>
    <dgm:cxn modelId="{572235C7-7AD5-41AD-8846-0DD0270692DB}" type="presParOf" srcId="{E5397EF5-9C5D-4711-964D-9544A36F96B2}" destId="{EEF3567A-265C-4C46-99CD-993488F7BE08}" srcOrd="8" destOrd="0" presId="urn:microsoft.com/office/officeart/2005/8/layout/pyramid2"/>
    <dgm:cxn modelId="{F525AB15-ED82-4640-ABBA-8F5074BC7FCE}" type="presParOf" srcId="{E5397EF5-9C5D-4711-964D-9544A36F96B2}" destId="{A2E588C9-B964-419C-B196-FBEF731B41C5}" srcOrd="9" destOrd="0" presId="urn:microsoft.com/office/officeart/2005/8/layout/pyramid2"/>
    <dgm:cxn modelId="{6620C1F5-89E2-4368-8EBA-6FB4D3A5C738}" type="presParOf" srcId="{E5397EF5-9C5D-4711-964D-9544A36F96B2}" destId="{CED8B7CE-5CA0-4145-A875-588BF7E6B01C}" srcOrd="10" destOrd="0" presId="urn:microsoft.com/office/officeart/2005/8/layout/pyramid2"/>
    <dgm:cxn modelId="{005208AF-1FFA-4160-886F-3045D58C3808}" type="presParOf" srcId="{E5397EF5-9C5D-4711-964D-9544A36F96B2}" destId="{DB25F8F0-AFB5-44B6-9EEE-A79A3872F92D}"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F23619-595B-4D6C-8513-5C939B147ADD}"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tr-TR"/>
        </a:p>
      </dgm:t>
    </dgm:pt>
    <dgm:pt modelId="{86797794-CE6C-45A6-9C13-57DEE236E95A}">
      <dgm:prSet custT="1"/>
      <dgm:spPr/>
      <dgm:t>
        <a:bodyPr/>
        <a:lstStyle/>
        <a:p>
          <a:pPr rtl="0"/>
          <a:r>
            <a:rPr lang="tr-TR" sz="1600" smtClean="0"/>
            <a:t>Ayrıntıyı algılayabilme</a:t>
          </a:r>
          <a:endParaRPr lang="tr-TR" sz="1600"/>
        </a:p>
      </dgm:t>
    </dgm:pt>
    <dgm:pt modelId="{33007941-5975-4587-B594-811965830116}" type="parTrans" cxnId="{E41DD6D5-1896-455E-BB5E-B269865399D1}">
      <dgm:prSet/>
      <dgm:spPr/>
      <dgm:t>
        <a:bodyPr/>
        <a:lstStyle/>
        <a:p>
          <a:endParaRPr lang="tr-TR"/>
        </a:p>
      </dgm:t>
    </dgm:pt>
    <dgm:pt modelId="{7CA48DB8-3DCE-4879-8669-01DFC9E1B5E8}" type="sibTrans" cxnId="{E41DD6D5-1896-455E-BB5E-B269865399D1}">
      <dgm:prSet/>
      <dgm:spPr/>
      <dgm:t>
        <a:bodyPr/>
        <a:lstStyle/>
        <a:p>
          <a:endParaRPr lang="tr-TR"/>
        </a:p>
      </dgm:t>
    </dgm:pt>
    <dgm:pt modelId="{FF75C018-B66C-4203-AE72-0B7E7D15B67E}">
      <dgm:prSet custT="1"/>
      <dgm:spPr/>
      <dgm:t>
        <a:bodyPr/>
        <a:lstStyle/>
        <a:p>
          <a:pPr rtl="0"/>
          <a:r>
            <a:rPr lang="tr-TR" sz="1600" smtClean="0"/>
            <a:t>Ekip halinde çalışabilme</a:t>
          </a:r>
          <a:endParaRPr lang="tr-TR" sz="1600"/>
        </a:p>
      </dgm:t>
    </dgm:pt>
    <dgm:pt modelId="{167FE58F-0433-471B-AC89-536892197DC0}" type="parTrans" cxnId="{A7DBEBC3-5882-457E-BD0F-CDAE1A61D1DF}">
      <dgm:prSet/>
      <dgm:spPr/>
      <dgm:t>
        <a:bodyPr/>
        <a:lstStyle/>
        <a:p>
          <a:endParaRPr lang="tr-TR"/>
        </a:p>
      </dgm:t>
    </dgm:pt>
    <dgm:pt modelId="{CE2E0263-10A8-46F1-9FC8-A06A96B1C23F}" type="sibTrans" cxnId="{A7DBEBC3-5882-457E-BD0F-CDAE1A61D1DF}">
      <dgm:prSet/>
      <dgm:spPr/>
      <dgm:t>
        <a:bodyPr/>
        <a:lstStyle/>
        <a:p>
          <a:endParaRPr lang="tr-TR"/>
        </a:p>
      </dgm:t>
    </dgm:pt>
    <dgm:pt modelId="{44172749-69BC-4A2B-A899-524447944A35}">
      <dgm:prSet custT="1"/>
      <dgm:spPr/>
      <dgm:t>
        <a:bodyPr/>
        <a:lstStyle/>
        <a:p>
          <a:pPr rtl="0"/>
          <a:r>
            <a:rPr lang="tr-TR" sz="1600" smtClean="0"/>
            <a:t>Dikkatini yoğunlaştırabilme</a:t>
          </a:r>
          <a:endParaRPr lang="tr-TR" sz="1600"/>
        </a:p>
      </dgm:t>
    </dgm:pt>
    <dgm:pt modelId="{549AF58B-BC44-4B74-97BC-5D6AD8F89478}" type="parTrans" cxnId="{11136188-AB2A-4052-B745-5C28B4D163BE}">
      <dgm:prSet/>
      <dgm:spPr/>
      <dgm:t>
        <a:bodyPr/>
        <a:lstStyle/>
        <a:p>
          <a:endParaRPr lang="tr-TR"/>
        </a:p>
      </dgm:t>
    </dgm:pt>
    <dgm:pt modelId="{43097FB7-45D8-4C77-8A66-047867E56630}" type="sibTrans" cxnId="{11136188-AB2A-4052-B745-5C28B4D163BE}">
      <dgm:prSet/>
      <dgm:spPr/>
      <dgm:t>
        <a:bodyPr/>
        <a:lstStyle/>
        <a:p>
          <a:endParaRPr lang="tr-TR"/>
        </a:p>
      </dgm:t>
    </dgm:pt>
    <dgm:pt modelId="{BB4790BB-AF18-43F3-BA96-6F766A92FA0D}">
      <dgm:prSet custT="1"/>
      <dgm:spPr/>
      <dgm:t>
        <a:bodyPr/>
        <a:lstStyle/>
        <a:p>
          <a:pPr rtl="0"/>
          <a:r>
            <a:rPr lang="tr-TR" sz="1600" smtClean="0"/>
            <a:t>İkna edebilme</a:t>
          </a:r>
          <a:endParaRPr lang="tr-TR" sz="1600"/>
        </a:p>
      </dgm:t>
    </dgm:pt>
    <dgm:pt modelId="{354C26C2-62FD-4033-92B1-133042ED03DB}" type="parTrans" cxnId="{8E1F3393-690F-4593-A83F-9CEFCC77458F}">
      <dgm:prSet/>
      <dgm:spPr/>
      <dgm:t>
        <a:bodyPr/>
        <a:lstStyle/>
        <a:p>
          <a:endParaRPr lang="tr-TR"/>
        </a:p>
      </dgm:t>
    </dgm:pt>
    <dgm:pt modelId="{4F8584A0-F7BA-42D8-B452-B09329A1AB7D}" type="sibTrans" cxnId="{8E1F3393-690F-4593-A83F-9CEFCC77458F}">
      <dgm:prSet/>
      <dgm:spPr/>
      <dgm:t>
        <a:bodyPr/>
        <a:lstStyle/>
        <a:p>
          <a:endParaRPr lang="tr-TR"/>
        </a:p>
      </dgm:t>
    </dgm:pt>
    <dgm:pt modelId="{EFF7F7CD-EBDA-4D66-A79C-CAD59D5D91EF}">
      <dgm:prSet custT="1"/>
      <dgm:spPr/>
      <dgm:t>
        <a:bodyPr/>
        <a:lstStyle/>
        <a:p>
          <a:pPr rtl="0"/>
          <a:r>
            <a:rPr lang="tr-TR" sz="1600" smtClean="0"/>
            <a:t>İşbirliği yapabilme</a:t>
          </a:r>
          <a:endParaRPr lang="tr-TR" sz="1600"/>
        </a:p>
      </dgm:t>
    </dgm:pt>
    <dgm:pt modelId="{B0F0809C-FDEA-4605-B355-4DFF53F2272C}" type="parTrans" cxnId="{C0391B94-76DA-48D7-9165-A06713D70E52}">
      <dgm:prSet/>
      <dgm:spPr/>
      <dgm:t>
        <a:bodyPr/>
        <a:lstStyle/>
        <a:p>
          <a:endParaRPr lang="tr-TR"/>
        </a:p>
      </dgm:t>
    </dgm:pt>
    <dgm:pt modelId="{27DDEE28-11EA-4F41-8451-1C20EC2B0AF6}" type="sibTrans" cxnId="{C0391B94-76DA-48D7-9165-A06713D70E52}">
      <dgm:prSet/>
      <dgm:spPr/>
      <dgm:t>
        <a:bodyPr/>
        <a:lstStyle/>
        <a:p>
          <a:endParaRPr lang="tr-TR"/>
        </a:p>
      </dgm:t>
    </dgm:pt>
    <dgm:pt modelId="{DA4F4D70-F434-4D93-AF1C-D2F4B3B86F32}">
      <dgm:prSet custT="1"/>
      <dgm:spPr/>
      <dgm:t>
        <a:bodyPr/>
        <a:lstStyle/>
        <a:p>
          <a:pPr algn="ctr" rtl="0"/>
          <a:r>
            <a:rPr lang="tr-TR" sz="1600" smtClean="0"/>
            <a:t>Sorun çözebilme</a:t>
          </a:r>
          <a:endParaRPr lang="tr-TR" sz="1600"/>
        </a:p>
      </dgm:t>
    </dgm:pt>
    <dgm:pt modelId="{5C069A45-51A7-4A93-BBAD-8DDFCF474762}" type="parTrans" cxnId="{039EB92B-3F8F-4BD5-BF37-4C19B70FBCE9}">
      <dgm:prSet/>
      <dgm:spPr/>
      <dgm:t>
        <a:bodyPr/>
        <a:lstStyle/>
        <a:p>
          <a:endParaRPr lang="tr-TR"/>
        </a:p>
      </dgm:t>
    </dgm:pt>
    <dgm:pt modelId="{3EC24C28-9FA3-4B07-8F07-3C851C2E431D}" type="sibTrans" cxnId="{039EB92B-3F8F-4BD5-BF37-4C19B70FBCE9}">
      <dgm:prSet/>
      <dgm:spPr/>
      <dgm:t>
        <a:bodyPr/>
        <a:lstStyle/>
        <a:p>
          <a:endParaRPr lang="tr-TR"/>
        </a:p>
      </dgm:t>
    </dgm:pt>
    <dgm:pt modelId="{40397ED9-9F7E-4269-80DC-338B77E3F01D}">
      <dgm:prSet custT="1"/>
      <dgm:spPr/>
      <dgm:t>
        <a:bodyPr/>
        <a:lstStyle/>
        <a:p>
          <a:pPr algn="ctr" rtl="0"/>
          <a:endParaRPr lang="tr-TR" sz="1600"/>
        </a:p>
      </dgm:t>
    </dgm:pt>
    <dgm:pt modelId="{741771F2-4CA9-4B89-B2F2-6DF771B87184}" type="parTrans" cxnId="{1E60F27F-8839-48B7-974D-DB8C369FBE39}">
      <dgm:prSet/>
      <dgm:spPr/>
      <dgm:t>
        <a:bodyPr/>
        <a:lstStyle/>
        <a:p>
          <a:endParaRPr lang="tr-TR"/>
        </a:p>
      </dgm:t>
    </dgm:pt>
    <dgm:pt modelId="{B43B8542-07EB-4207-BE76-C69AA9CDA5CF}" type="sibTrans" cxnId="{1E60F27F-8839-48B7-974D-DB8C369FBE39}">
      <dgm:prSet/>
      <dgm:spPr/>
      <dgm:t>
        <a:bodyPr/>
        <a:lstStyle/>
        <a:p>
          <a:endParaRPr lang="tr-TR"/>
        </a:p>
      </dgm:t>
    </dgm:pt>
    <dgm:pt modelId="{BE844D65-9F34-4AB9-8CDE-0DE61A0D533E}" type="pres">
      <dgm:prSet presAssocID="{48F23619-595B-4D6C-8513-5C939B147ADD}" presName="compositeShape" presStyleCnt="0">
        <dgm:presLayoutVars>
          <dgm:dir/>
          <dgm:resizeHandles/>
        </dgm:presLayoutVars>
      </dgm:prSet>
      <dgm:spPr/>
      <dgm:t>
        <a:bodyPr/>
        <a:lstStyle/>
        <a:p>
          <a:endParaRPr lang="tr-TR"/>
        </a:p>
      </dgm:t>
    </dgm:pt>
    <dgm:pt modelId="{0ACE6D00-A689-4055-A98D-1A5A2824EF78}" type="pres">
      <dgm:prSet presAssocID="{48F23619-595B-4D6C-8513-5C939B147ADD}" presName="pyramid" presStyleLbl="node1" presStyleIdx="0" presStyleCnt="1"/>
      <dgm:spPr/>
    </dgm:pt>
    <dgm:pt modelId="{FE3CAFFA-6FBD-4FDA-8591-BD64C41A3DA1}" type="pres">
      <dgm:prSet presAssocID="{48F23619-595B-4D6C-8513-5C939B147ADD}" presName="theList" presStyleCnt="0"/>
      <dgm:spPr/>
    </dgm:pt>
    <dgm:pt modelId="{394B8795-1809-492C-84AB-E2DE66A226A6}" type="pres">
      <dgm:prSet presAssocID="{86797794-CE6C-45A6-9C13-57DEE236E95A}" presName="aNode" presStyleLbl="fgAcc1" presStyleIdx="0" presStyleCnt="6">
        <dgm:presLayoutVars>
          <dgm:bulletEnabled val="1"/>
        </dgm:presLayoutVars>
      </dgm:prSet>
      <dgm:spPr/>
      <dgm:t>
        <a:bodyPr/>
        <a:lstStyle/>
        <a:p>
          <a:endParaRPr lang="tr-TR"/>
        </a:p>
      </dgm:t>
    </dgm:pt>
    <dgm:pt modelId="{A36B1888-D1F1-4C03-AFD8-FCE227373269}" type="pres">
      <dgm:prSet presAssocID="{86797794-CE6C-45A6-9C13-57DEE236E95A}" presName="aSpace" presStyleCnt="0"/>
      <dgm:spPr/>
    </dgm:pt>
    <dgm:pt modelId="{3A1EC6D8-BB98-4617-9221-429D394A055A}" type="pres">
      <dgm:prSet presAssocID="{FF75C018-B66C-4203-AE72-0B7E7D15B67E}" presName="aNode" presStyleLbl="fgAcc1" presStyleIdx="1" presStyleCnt="6">
        <dgm:presLayoutVars>
          <dgm:bulletEnabled val="1"/>
        </dgm:presLayoutVars>
      </dgm:prSet>
      <dgm:spPr/>
      <dgm:t>
        <a:bodyPr/>
        <a:lstStyle/>
        <a:p>
          <a:endParaRPr lang="tr-TR"/>
        </a:p>
      </dgm:t>
    </dgm:pt>
    <dgm:pt modelId="{2613C545-21CE-4DEB-ABBB-6F073E2E74DA}" type="pres">
      <dgm:prSet presAssocID="{FF75C018-B66C-4203-AE72-0B7E7D15B67E}" presName="aSpace" presStyleCnt="0"/>
      <dgm:spPr/>
    </dgm:pt>
    <dgm:pt modelId="{2716FA94-A072-4B5D-A0DB-914F95F73A36}" type="pres">
      <dgm:prSet presAssocID="{44172749-69BC-4A2B-A899-524447944A35}" presName="aNode" presStyleLbl="fgAcc1" presStyleIdx="2" presStyleCnt="6">
        <dgm:presLayoutVars>
          <dgm:bulletEnabled val="1"/>
        </dgm:presLayoutVars>
      </dgm:prSet>
      <dgm:spPr/>
      <dgm:t>
        <a:bodyPr/>
        <a:lstStyle/>
        <a:p>
          <a:endParaRPr lang="tr-TR"/>
        </a:p>
      </dgm:t>
    </dgm:pt>
    <dgm:pt modelId="{5D55C1D4-07A6-480C-A9D9-EA4AD3288C33}" type="pres">
      <dgm:prSet presAssocID="{44172749-69BC-4A2B-A899-524447944A35}" presName="aSpace" presStyleCnt="0"/>
      <dgm:spPr/>
    </dgm:pt>
    <dgm:pt modelId="{FC4E278F-4B51-46AE-A9E7-8341B51E0B5A}" type="pres">
      <dgm:prSet presAssocID="{BB4790BB-AF18-43F3-BA96-6F766A92FA0D}" presName="aNode" presStyleLbl="fgAcc1" presStyleIdx="3" presStyleCnt="6">
        <dgm:presLayoutVars>
          <dgm:bulletEnabled val="1"/>
        </dgm:presLayoutVars>
      </dgm:prSet>
      <dgm:spPr/>
      <dgm:t>
        <a:bodyPr/>
        <a:lstStyle/>
        <a:p>
          <a:endParaRPr lang="tr-TR"/>
        </a:p>
      </dgm:t>
    </dgm:pt>
    <dgm:pt modelId="{BD938279-1F06-4FE7-A401-4D81B2F11E11}" type="pres">
      <dgm:prSet presAssocID="{BB4790BB-AF18-43F3-BA96-6F766A92FA0D}" presName="aSpace" presStyleCnt="0"/>
      <dgm:spPr/>
    </dgm:pt>
    <dgm:pt modelId="{5B15D10A-4B10-48DE-B67D-7FFF8BCEB98A}" type="pres">
      <dgm:prSet presAssocID="{EFF7F7CD-EBDA-4D66-A79C-CAD59D5D91EF}" presName="aNode" presStyleLbl="fgAcc1" presStyleIdx="4" presStyleCnt="6">
        <dgm:presLayoutVars>
          <dgm:bulletEnabled val="1"/>
        </dgm:presLayoutVars>
      </dgm:prSet>
      <dgm:spPr/>
      <dgm:t>
        <a:bodyPr/>
        <a:lstStyle/>
        <a:p>
          <a:endParaRPr lang="tr-TR"/>
        </a:p>
      </dgm:t>
    </dgm:pt>
    <dgm:pt modelId="{CEDE2B74-1A4D-4E59-AAAA-E223C876240B}" type="pres">
      <dgm:prSet presAssocID="{EFF7F7CD-EBDA-4D66-A79C-CAD59D5D91EF}" presName="aSpace" presStyleCnt="0"/>
      <dgm:spPr/>
    </dgm:pt>
    <dgm:pt modelId="{8AF6A50C-C9D7-4E5C-980B-C642BF8F92DC}" type="pres">
      <dgm:prSet presAssocID="{DA4F4D70-F434-4D93-AF1C-D2F4B3B86F32}" presName="aNode" presStyleLbl="fgAcc1" presStyleIdx="5" presStyleCnt="6">
        <dgm:presLayoutVars>
          <dgm:bulletEnabled val="1"/>
        </dgm:presLayoutVars>
      </dgm:prSet>
      <dgm:spPr/>
      <dgm:t>
        <a:bodyPr/>
        <a:lstStyle/>
        <a:p>
          <a:endParaRPr lang="tr-TR"/>
        </a:p>
      </dgm:t>
    </dgm:pt>
    <dgm:pt modelId="{6473BC26-F57D-4E81-98F7-C39A4E2BC762}" type="pres">
      <dgm:prSet presAssocID="{DA4F4D70-F434-4D93-AF1C-D2F4B3B86F32}" presName="aSpace" presStyleCnt="0"/>
      <dgm:spPr/>
    </dgm:pt>
  </dgm:ptLst>
  <dgm:cxnLst>
    <dgm:cxn modelId="{BB088184-40AA-4AAD-9D5D-9E6BD0894953}" type="presOf" srcId="{48F23619-595B-4D6C-8513-5C939B147ADD}" destId="{BE844D65-9F34-4AB9-8CDE-0DE61A0D533E}" srcOrd="0" destOrd="0" presId="urn:microsoft.com/office/officeart/2005/8/layout/pyramid2"/>
    <dgm:cxn modelId="{1E60F27F-8839-48B7-974D-DB8C369FBE39}" srcId="{DA4F4D70-F434-4D93-AF1C-D2F4B3B86F32}" destId="{40397ED9-9F7E-4269-80DC-338B77E3F01D}" srcOrd="0" destOrd="0" parTransId="{741771F2-4CA9-4B89-B2F2-6DF771B87184}" sibTransId="{B43B8542-07EB-4207-BE76-C69AA9CDA5CF}"/>
    <dgm:cxn modelId="{9CFCDBA5-831E-4084-9B42-AD843ED4415F}" type="presOf" srcId="{86797794-CE6C-45A6-9C13-57DEE236E95A}" destId="{394B8795-1809-492C-84AB-E2DE66A226A6}" srcOrd="0" destOrd="0" presId="urn:microsoft.com/office/officeart/2005/8/layout/pyramid2"/>
    <dgm:cxn modelId="{4DA1C5C9-EF11-468A-BE51-E8A91E177095}" type="presOf" srcId="{EFF7F7CD-EBDA-4D66-A79C-CAD59D5D91EF}" destId="{5B15D10A-4B10-48DE-B67D-7FFF8BCEB98A}" srcOrd="0" destOrd="0" presId="urn:microsoft.com/office/officeart/2005/8/layout/pyramid2"/>
    <dgm:cxn modelId="{11136188-AB2A-4052-B745-5C28B4D163BE}" srcId="{48F23619-595B-4D6C-8513-5C939B147ADD}" destId="{44172749-69BC-4A2B-A899-524447944A35}" srcOrd="2" destOrd="0" parTransId="{549AF58B-BC44-4B74-97BC-5D6AD8F89478}" sibTransId="{43097FB7-45D8-4C77-8A66-047867E56630}"/>
    <dgm:cxn modelId="{E7AF7CF7-6918-47CD-A1DC-A2C700FF913E}" type="presOf" srcId="{DA4F4D70-F434-4D93-AF1C-D2F4B3B86F32}" destId="{8AF6A50C-C9D7-4E5C-980B-C642BF8F92DC}" srcOrd="0" destOrd="0" presId="urn:microsoft.com/office/officeart/2005/8/layout/pyramid2"/>
    <dgm:cxn modelId="{E41DD6D5-1896-455E-BB5E-B269865399D1}" srcId="{48F23619-595B-4D6C-8513-5C939B147ADD}" destId="{86797794-CE6C-45A6-9C13-57DEE236E95A}" srcOrd="0" destOrd="0" parTransId="{33007941-5975-4587-B594-811965830116}" sibTransId="{7CA48DB8-3DCE-4879-8669-01DFC9E1B5E8}"/>
    <dgm:cxn modelId="{3F35C7BD-E084-4FD7-ABD1-BF640EDA9AEA}" type="presOf" srcId="{44172749-69BC-4A2B-A899-524447944A35}" destId="{2716FA94-A072-4B5D-A0DB-914F95F73A36}" srcOrd="0" destOrd="0" presId="urn:microsoft.com/office/officeart/2005/8/layout/pyramid2"/>
    <dgm:cxn modelId="{D6068B30-3DB1-4EFD-B939-A85ED7CD2F29}" type="presOf" srcId="{BB4790BB-AF18-43F3-BA96-6F766A92FA0D}" destId="{FC4E278F-4B51-46AE-A9E7-8341B51E0B5A}" srcOrd="0" destOrd="0" presId="urn:microsoft.com/office/officeart/2005/8/layout/pyramid2"/>
    <dgm:cxn modelId="{8E1F3393-690F-4593-A83F-9CEFCC77458F}" srcId="{48F23619-595B-4D6C-8513-5C939B147ADD}" destId="{BB4790BB-AF18-43F3-BA96-6F766A92FA0D}" srcOrd="3" destOrd="0" parTransId="{354C26C2-62FD-4033-92B1-133042ED03DB}" sibTransId="{4F8584A0-F7BA-42D8-B452-B09329A1AB7D}"/>
    <dgm:cxn modelId="{039EB92B-3F8F-4BD5-BF37-4C19B70FBCE9}" srcId="{48F23619-595B-4D6C-8513-5C939B147ADD}" destId="{DA4F4D70-F434-4D93-AF1C-D2F4B3B86F32}" srcOrd="5" destOrd="0" parTransId="{5C069A45-51A7-4A93-BBAD-8DDFCF474762}" sibTransId="{3EC24C28-9FA3-4B07-8F07-3C851C2E431D}"/>
    <dgm:cxn modelId="{B4276D99-A21A-4508-B6D8-257450399C73}" type="presOf" srcId="{FF75C018-B66C-4203-AE72-0B7E7D15B67E}" destId="{3A1EC6D8-BB98-4617-9221-429D394A055A}" srcOrd="0" destOrd="0" presId="urn:microsoft.com/office/officeart/2005/8/layout/pyramid2"/>
    <dgm:cxn modelId="{1DAA3E09-7D5B-475D-8BF1-DED8F8B768B1}" type="presOf" srcId="{40397ED9-9F7E-4269-80DC-338B77E3F01D}" destId="{8AF6A50C-C9D7-4E5C-980B-C642BF8F92DC}" srcOrd="0" destOrd="1" presId="urn:microsoft.com/office/officeart/2005/8/layout/pyramid2"/>
    <dgm:cxn modelId="{C0391B94-76DA-48D7-9165-A06713D70E52}" srcId="{48F23619-595B-4D6C-8513-5C939B147ADD}" destId="{EFF7F7CD-EBDA-4D66-A79C-CAD59D5D91EF}" srcOrd="4" destOrd="0" parTransId="{B0F0809C-FDEA-4605-B355-4DFF53F2272C}" sibTransId="{27DDEE28-11EA-4F41-8451-1C20EC2B0AF6}"/>
    <dgm:cxn modelId="{A7DBEBC3-5882-457E-BD0F-CDAE1A61D1DF}" srcId="{48F23619-595B-4D6C-8513-5C939B147ADD}" destId="{FF75C018-B66C-4203-AE72-0B7E7D15B67E}" srcOrd="1" destOrd="0" parTransId="{167FE58F-0433-471B-AC89-536892197DC0}" sibTransId="{CE2E0263-10A8-46F1-9FC8-A06A96B1C23F}"/>
    <dgm:cxn modelId="{21763D66-CD1F-40B3-ADBF-D199C41379E6}" type="presParOf" srcId="{BE844D65-9F34-4AB9-8CDE-0DE61A0D533E}" destId="{0ACE6D00-A689-4055-A98D-1A5A2824EF78}" srcOrd="0" destOrd="0" presId="urn:microsoft.com/office/officeart/2005/8/layout/pyramid2"/>
    <dgm:cxn modelId="{9998E030-BF38-42F9-92D0-163D7F3DD9B8}" type="presParOf" srcId="{BE844D65-9F34-4AB9-8CDE-0DE61A0D533E}" destId="{FE3CAFFA-6FBD-4FDA-8591-BD64C41A3DA1}" srcOrd="1" destOrd="0" presId="urn:microsoft.com/office/officeart/2005/8/layout/pyramid2"/>
    <dgm:cxn modelId="{9F23CD09-0C60-4400-A1F2-263423D29160}" type="presParOf" srcId="{FE3CAFFA-6FBD-4FDA-8591-BD64C41A3DA1}" destId="{394B8795-1809-492C-84AB-E2DE66A226A6}" srcOrd="0" destOrd="0" presId="urn:microsoft.com/office/officeart/2005/8/layout/pyramid2"/>
    <dgm:cxn modelId="{626BEF6A-C77E-49F4-BBCD-3DE7C20037D4}" type="presParOf" srcId="{FE3CAFFA-6FBD-4FDA-8591-BD64C41A3DA1}" destId="{A36B1888-D1F1-4C03-AFD8-FCE227373269}" srcOrd="1" destOrd="0" presId="urn:microsoft.com/office/officeart/2005/8/layout/pyramid2"/>
    <dgm:cxn modelId="{711C7AC9-2378-435C-869E-9D029A3EBC44}" type="presParOf" srcId="{FE3CAFFA-6FBD-4FDA-8591-BD64C41A3DA1}" destId="{3A1EC6D8-BB98-4617-9221-429D394A055A}" srcOrd="2" destOrd="0" presId="urn:microsoft.com/office/officeart/2005/8/layout/pyramid2"/>
    <dgm:cxn modelId="{BA9018DE-C579-4DF1-B75F-9D4066307C1F}" type="presParOf" srcId="{FE3CAFFA-6FBD-4FDA-8591-BD64C41A3DA1}" destId="{2613C545-21CE-4DEB-ABBB-6F073E2E74DA}" srcOrd="3" destOrd="0" presId="urn:microsoft.com/office/officeart/2005/8/layout/pyramid2"/>
    <dgm:cxn modelId="{12928471-50BF-4F9A-BF58-3A114287D7E5}" type="presParOf" srcId="{FE3CAFFA-6FBD-4FDA-8591-BD64C41A3DA1}" destId="{2716FA94-A072-4B5D-A0DB-914F95F73A36}" srcOrd="4" destOrd="0" presId="urn:microsoft.com/office/officeart/2005/8/layout/pyramid2"/>
    <dgm:cxn modelId="{A8FC8BF1-8654-4597-88CC-676110CA14AD}" type="presParOf" srcId="{FE3CAFFA-6FBD-4FDA-8591-BD64C41A3DA1}" destId="{5D55C1D4-07A6-480C-A9D9-EA4AD3288C33}" srcOrd="5" destOrd="0" presId="urn:microsoft.com/office/officeart/2005/8/layout/pyramid2"/>
    <dgm:cxn modelId="{9615361A-E274-4834-8FE6-5C4F8D75AD81}" type="presParOf" srcId="{FE3CAFFA-6FBD-4FDA-8591-BD64C41A3DA1}" destId="{FC4E278F-4B51-46AE-A9E7-8341B51E0B5A}" srcOrd="6" destOrd="0" presId="urn:microsoft.com/office/officeart/2005/8/layout/pyramid2"/>
    <dgm:cxn modelId="{18061ABE-52A6-4B06-AD8F-12AA4D7A0EA1}" type="presParOf" srcId="{FE3CAFFA-6FBD-4FDA-8591-BD64C41A3DA1}" destId="{BD938279-1F06-4FE7-A401-4D81B2F11E11}" srcOrd="7" destOrd="0" presId="urn:microsoft.com/office/officeart/2005/8/layout/pyramid2"/>
    <dgm:cxn modelId="{C578CF33-6FCA-413D-8316-AFADFC96C300}" type="presParOf" srcId="{FE3CAFFA-6FBD-4FDA-8591-BD64C41A3DA1}" destId="{5B15D10A-4B10-48DE-B67D-7FFF8BCEB98A}" srcOrd="8" destOrd="0" presId="urn:microsoft.com/office/officeart/2005/8/layout/pyramid2"/>
    <dgm:cxn modelId="{402178DB-DA0D-4C7F-A5D0-E046E5D90585}" type="presParOf" srcId="{FE3CAFFA-6FBD-4FDA-8591-BD64C41A3DA1}" destId="{CEDE2B74-1A4D-4E59-AAAA-E223C876240B}" srcOrd="9" destOrd="0" presId="urn:microsoft.com/office/officeart/2005/8/layout/pyramid2"/>
    <dgm:cxn modelId="{2C64B88C-24F1-4FDF-8094-A4C7C9D8B306}" type="presParOf" srcId="{FE3CAFFA-6FBD-4FDA-8591-BD64C41A3DA1}" destId="{8AF6A50C-C9D7-4E5C-980B-C642BF8F92DC}" srcOrd="10" destOrd="0" presId="urn:microsoft.com/office/officeart/2005/8/layout/pyramid2"/>
    <dgm:cxn modelId="{B602E9D0-5E12-4FDE-9EE3-731120F86D53}" type="presParOf" srcId="{FE3CAFFA-6FBD-4FDA-8591-BD64C41A3DA1}" destId="{6473BC26-F57D-4E81-98F7-C39A4E2BC762}"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2E4EAC-988F-4CD9-95B5-3888C153E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109A2E-5B82-4073-898E-C1BF4FFB0E84}">
      <dgm:prSet custT="1"/>
      <dgm:spPr/>
      <dgm:t>
        <a:bodyPr/>
        <a:lstStyle/>
        <a:p>
          <a:pPr rtl="0"/>
          <a:r>
            <a:rPr lang="tr-TR" sz="2400" dirty="0" smtClean="0"/>
            <a:t>İşin ehli olmak-deneyim</a:t>
          </a:r>
          <a:endParaRPr lang="tr-TR" sz="2400" dirty="0"/>
        </a:p>
      </dgm:t>
    </dgm:pt>
    <dgm:pt modelId="{DBBCCCD4-5B5A-4E14-B144-DC409C3568B9}" type="parTrans" cxnId="{9B0A30FF-144B-49F9-9805-F6B0BAED5434}">
      <dgm:prSet/>
      <dgm:spPr/>
      <dgm:t>
        <a:bodyPr/>
        <a:lstStyle/>
        <a:p>
          <a:endParaRPr lang="tr-TR"/>
        </a:p>
      </dgm:t>
    </dgm:pt>
    <dgm:pt modelId="{9745A186-7D3E-451B-9AFA-F5BE2CAD6CED}" type="sibTrans" cxnId="{9B0A30FF-144B-49F9-9805-F6B0BAED5434}">
      <dgm:prSet/>
      <dgm:spPr/>
      <dgm:t>
        <a:bodyPr/>
        <a:lstStyle/>
        <a:p>
          <a:endParaRPr lang="tr-TR"/>
        </a:p>
      </dgm:t>
    </dgm:pt>
    <dgm:pt modelId="{E3C9329F-8CEA-4C9D-9650-78A1427E8ED0}">
      <dgm:prSet custT="1"/>
      <dgm:spPr/>
      <dgm:t>
        <a:bodyPr/>
        <a:lstStyle/>
        <a:p>
          <a:pPr rtl="0"/>
          <a:r>
            <a:rPr lang="tr-TR" sz="2400" dirty="0" smtClean="0"/>
            <a:t>İletişim becerilerine sahip olmak</a:t>
          </a:r>
          <a:endParaRPr lang="tr-TR" sz="2400" dirty="0"/>
        </a:p>
      </dgm:t>
    </dgm:pt>
    <dgm:pt modelId="{083909FE-541C-4BAD-ADE8-C2BC9BB66D16}" type="parTrans" cxnId="{6D6F145B-2330-439C-9A59-B5F0D77E47FF}">
      <dgm:prSet/>
      <dgm:spPr/>
      <dgm:t>
        <a:bodyPr/>
        <a:lstStyle/>
        <a:p>
          <a:endParaRPr lang="tr-TR"/>
        </a:p>
      </dgm:t>
    </dgm:pt>
    <dgm:pt modelId="{EEE46C0B-7D1C-4930-BDAA-1FE502E788B7}" type="sibTrans" cxnId="{6D6F145B-2330-439C-9A59-B5F0D77E47FF}">
      <dgm:prSet/>
      <dgm:spPr/>
      <dgm:t>
        <a:bodyPr/>
        <a:lstStyle/>
        <a:p>
          <a:endParaRPr lang="tr-TR"/>
        </a:p>
      </dgm:t>
    </dgm:pt>
    <dgm:pt modelId="{804286DC-A530-45B8-AACE-29A9859C1630}">
      <dgm:prSet custT="1"/>
      <dgm:spPr/>
      <dgm:t>
        <a:bodyPr/>
        <a:lstStyle/>
        <a:p>
          <a:pPr rtl="0"/>
          <a:r>
            <a:rPr lang="tr-TR" sz="2400" dirty="0" smtClean="0"/>
            <a:t>Ekip çalışmasına uygun olmak</a:t>
          </a:r>
          <a:endParaRPr lang="tr-TR" sz="2400" dirty="0"/>
        </a:p>
      </dgm:t>
    </dgm:pt>
    <dgm:pt modelId="{75584291-B605-4532-A53F-E45A0D430042}" type="parTrans" cxnId="{4BE992D4-ACB7-433C-B461-EA9C20C145EE}">
      <dgm:prSet/>
      <dgm:spPr/>
      <dgm:t>
        <a:bodyPr/>
        <a:lstStyle/>
        <a:p>
          <a:endParaRPr lang="tr-TR"/>
        </a:p>
      </dgm:t>
    </dgm:pt>
    <dgm:pt modelId="{29B4C030-2704-4640-8927-F1D342B0F5A8}" type="sibTrans" cxnId="{4BE992D4-ACB7-433C-B461-EA9C20C145EE}">
      <dgm:prSet/>
      <dgm:spPr/>
      <dgm:t>
        <a:bodyPr/>
        <a:lstStyle/>
        <a:p>
          <a:endParaRPr lang="tr-TR"/>
        </a:p>
      </dgm:t>
    </dgm:pt>
    <dgm:pt modelId="{0A510986-B154-466E-B505-24875C3225DC}">
      <dgm:prSet custT="1"/>
      <dgm:spPr/>
      <dgm:t>
        <a:bodyPr/>
        <a:lstStyle/>
        <a:p>
          <a:pPr rtl="0"/>
          <a:r>
            <a:rPr lang="tr-TR" sz="2400" dirty="0" smtClean="0"/>
            <a:t>Bilgisayar ve teknolojisini kullanabilmek</a:t>
          </a:r>
          <a:endParaRPr lang="tr-TR" sz="2400" dirty="0"/>
        </a:p>
      </dgm:t>
    </dgm:pt>
    <dgm:pt modelId="{816C751D-B148-4243-87E0-50D750F1FB34}" type="parTrans" cxnId="{3F6F6776-5A18-4A96-B07F-8C4298CDAB39}">
      <dgm:prSet/>
      <dgm:spPr/>
      <dgm:t>
        <a:bodyPr/>
        <a:lstStyle/>
        <a:p>
          <a:endParaRPr lang="tr-TR"/>
        </a:p>
      </dgm:t>
    </dgm:pt>
    <dgm:pt modelId="{F39C9568-D60D-4183-8DA4-65CA3692CAA2}" type="sibTrans" cxnId="{3F6F6776-5A18-4A96-B07F-8C4298CDAB39}">
      <dgm:prSet/>
      <dgm:spPr/>
      <dgm:t>
        <a:bodyPr/>
        <a:lstStyle/>
        <a:p>
          <a:endParaRPr lang="tr-TR"/>
        </a:p>
      </dgm:t>
    </dgm:pt>
    <dgm:pt modelId="{E1955F10-6005-4905-8C46-C8BB4DCB193D}">
      <dgm:prSet custT="1"/>
      <dgm:spPr/>
      <dgm:t>
        <a:bodyPr/>
        <a:lstStyle/>
        <a:p>
          <a:pPr rtl="0"/>
          <a:r>
            <a:rPr lang="tr-TR" sz="2400" dirty="0" smtClean="0"/>
            <a:t>Zamanında karar verebilmek</a:t>
          </a:r>
          <a:endParaRPr lang="tr-TR" sz="2400" dirty="0"/>
        </a:p>
      </dgm:t>
    </dgm:pt>
    <dgm:pt modelId="{69E8A1F2-E915-4CB9-B757-18230E88E7DB}" type="parTrans" cxnId="{E72152BF-B7C0-4A76-8D09-255A30F8753B}">
      <dgm:prSet/>
      <dgm:spPr/>
      <dgm:t>
        <a:bodyPr/>
        <a:lstStyle/>
        <a:p>
          <a:endParaRPr lang="tr-TR"/>
        </a:p>
      </dgm:t>
    </dgm:pt>
    <dgm:pt modelId="{105C600D-FC32-4BC2-9635-AB8DD36EC826}" type="sibTrans" cxnId="{E72152BF-B7C0-4A76-8D09-255A30F8753B}">
      <dgm:prSet/>
      <dgm:spPr/>
      <dgm:t>
        <a:bodyPr/>
        <a:lstStyle/>
        <a:p>
          <a:endParaRPr lang="tr-TR"/>
        </a:p>
      </dgm:t>
    </dgm:pt>
    <dgm:pt modelId="{E2DF1E87-4CA2-4118-A314-5E576C6416CB}">
      <dgm:prSet custT="1"/>
      <dgm:spPr/>
      <dgm:t>
        <a:bodyPr/>
        <a:lstStyle/>
        <a:p>
          <a:pPr rtl="0"/>
          <a:r>
            <a:rPr lang="tr-TR" sz="2400" dirty="0" smtClean="0"/>
            <a:t>Yaratıcı olmak</a:t>
          </a:r>
          <a:endParaRPr lang="tr-TR" sz="2400" dirty="0"/>
        </a:p>
      </dgm:t>
    </dgm:pt>
    <dgm:pt modelId="{98E08EAF-E2C7-47E5-AE8A-8983C8C83203}" type="parTrans" cxnId="{065C5EA0-AAB2-445F-9A07-752742637CDD}">
      <dgm:prSet/>
      <dgm:spPr/>
      <dgm:t>
        <a:bodyPr/>
        <a:lstStyle/>
        <a:p>
          <a:endParaRPr lang="tr-TR"/>
        </a:p>
      </dgm:t>
    </dgm:pt>
    <dgm:pt modelId="{56179A1C-32EA-4E3B-8E07-D058076F42C1}" type="sibTrans" cxnId="{065C5EA0-AAB2-445F-9A07-752742637CDD}">
      <dgm:prSet/>
      <dgm:spPr/>
      <dgm:t>
        <a:bodyPr/>
        <a:lstStyle/>
        <a:p>
          <a:endParaRPr lang="tr-TR"/>
        </a:p>
      </dgm:t>
    </dgm:pt>
    <dgm:pt modelId="{5C0873F1-E142-4FDF-ACD5-66C4DA282258}">
      <dgm:prSet custT="1"/>
      <dgm:spPr/>
      <dgm:t>
        <a:bodyPr/>
        <a:lstStyle/>
        <a:p>
          <a:pPr rtl="0"/>
          <a:r>
            <a:rPr lang="tr-TR" sz="2400" dirty="0" smtClean="0"/>
            <a:t>İleri görüşlü olmak</a:t>
          </a:r>
          <a:endParaRPr lang="tr-TR" sz="2400" dirty="0"/>
        </a:p>
      </dgm:t>
    </dgm:pt>
    <dgm:pt modelId="{483FF3C3-53C5-4FC3-8233-DF5B896BF321}" type="parTrans" cxnId="{8892404D-5216-4649-BB77-F4B5364BE483}">
      <dgm:prSet/>
      <dgm:spPr/>
      <dgm:t>
        <a:bodyPr/>
        <a:lstStyle/>
        <a:p>
          <a:endParaRPr lang="tr-TR"/>
        </a:p>
      </dgm:t>
    </dgm:pt>
    <dgm:pt modelId="{272FC2B1-544C-4BD1-B903-29B21BC89C6B}" type="sibTrans" cxnId="{8892404D-5216-4649-BB77-F4B5364BE483}">
      <dgm:prSet/>
      <dgm:spPr/>
      <dgm:t>
        <a:bodyPr/>
        <a:lstStyle/>
        <a:p>
          <a:endParaRPr lang="tr-TR"/>
        </a:p>
      </dgm:t>
    </dgm:pt>
    <dgm:pt modelId="{83E0E92F-793B-41A9-85DD-51C0B3BC6279}">
      <dgm:prSet custT="1"/>
      <dgm:spPr/>
      <dgm:t>
        <a:bodyPr/>
        <a:lstStyle/>
        <a:p>
          <a:pPr rtl="0"/>
          <a:r>
            <a:rPr lang="tr-TR" sz="2400" dirty="0" smtClean="0"/>
            <a:t>Kendini ifade edebilmek</a:t>
          </a:r>
          <a:endParaRPr lang="tr-TR" sz="2400" dirty="0"/>
        </a:p>
      </dgm:t>
    </dgm:pt>
    <dgm:pt modelId="{B80D4A1A-C64C-42B0-B3C8-8EE27960AFB6}" type="parTrans" cxnId="{963600E9-7D0C-4B18-93C0-4C38296AE3A7}">
      <dgm:prSet/>
      <dgm:spPr/>
      <dgm:t>
        <a:bodyPr/>
        <a:lstStyle/>
        <a:p>
          <a:endParaRPr lang="tr-TR"/>
        </a:p>
      </dgm:t>
    </dgm:pt>
    <dgm:pt modelId="{9D34BA94-6B7D-4CF0-A87B-171D7A04BEB2}" type="sibTrans" cxnId="{963600E9-7D0C-4B18-93C0-4C38296AE3A7}">
      <dgm:prSet/>
      <dgm:spPr/>
      <dgm:t>
        <a:bodyPr/>
        <a:lstStyle/>
        <a:p>
          <a:endParaRPr lang="tr-TR"/>
        </a:p>
      </dgm:t>
    </dgm:pt>
    <dgm:pt modelId="{D8914BB6-4C03-4C39-9714-85570E32DBE4}">
      <dgm:prSet custT="1"/>
      <dgm:spPr/>
      <dgm:t>
        <a:bodyPr/>
        <a:lstStyle/>
        <a:p>
          <a:pPr rtl="0"/>
          <a:r>
            <a:rPr lang="tr-TR" sz="2400" dirty="0" smtClean="0"/>
            <a:t>Özgüven sahibi olmak</a:t>
          </a:r>
          <a:endParaRPr lang="tr-TR" sz="2400" dirty="0"/>
        </a:p>
      </dgm:t>
    </dgm:pt>
    <dgm:pt modelId="{3A006159-676E-4E6E-A544-0C955B019449}" type="parTrans" cxnId="{1EC92048-2A87-420C-AD22-F9CD7C4CEE5F}">
      <dgm:prSet/>
      <dgm:spPr/>
      <dgm:t>
        <a:bodyPr/>
        <a:lstStyle/>
        <a:p>
          <a:endParaRPr lang="tr-TR"/>
        </a:p>
      </dgm:t>
    </dgm:pt>
    <dgm:pt modelId="{3C77FAB1-F49E-48DE-BEE7-68E63A3AA985}" type="sibTrans" cxnId="{1EC92048-2A87-420C-AD22-F9CD7C4CEE5F}">
      <dgm:prSet/>
      <dgm:spPr/>
      <dgm:t>
        <a:bodyPr/>
        <a:lstStyle/>
        <a:p>
          <a:endParaRPr lang="tr-TR"/>
        </a:p>
      </dgm:t>
    </dgm:pt>
    <dgm:pt modelId="{12515E66-E6DF-4DA9-B463-0591F3AFFEF7}">
      <dgm:prSet custT="1"/>
      <dgm:spPr/>
      <dgm:t>
        <a:bodyPr/>
        <a:lstStyle/>
        <a:p>
          <a:pPr rtl="0"/>
          <a:endParaRPr lang="tr-TR" sz="1800"/>
        </a:p>
      </dgm:t>
    </dgm:pt>
    <dgm:pt modelId="{BDE4B82D-6492-46A8-9A28-6C92FC6BE699}" type="parTrans" cxnId="{60650679-D26D-4420-82D1-B63DC66B3C2C}">
      <dgm:prSet/>
      <dgm:spPr/>
      <dgm:t>
        <a:bodyPr/>
        <a:lstStyle/>
        <a:p>
          <a:endParaRPr lang="tr-TR"/>
        </a:p>
      </dgm:t>
    </dgm:pt>
    <dgm:pt modelId="{3245D040-26B7-46A9-8DDF-BB6ADD4045F6}" type="sibTrans" cxnId="{60650679-D26D-4420-82D1-B63DC66B3C2C}">
      <dgm:prSet/>
      <dgm:spPr/>
      <dgm:t>
        <a:bodyPr/>
        <a:lstStyle/>
        <a:p>
          <a:endParaRPr lang="tr-TR"/>
        </a:p>
      </dgm:t>
    </dgm:pt>
    <dgm:pt modelId="{BF8D0B8B-65AE-4406-ACE3-1A0098EA5381}" type="pres">
      <dgm:prSet presAssocID="{512E4EAC-988F-4CD9-95B5-3888C153EE0E}" presName="linear" presStyleCnt="0">
        <dgm:presLayoutVars>
          <dgm:animLvl val="lvl"/>
          <dgm:resizeHandles val="exact"/>
        </dgm:presLayoutVars>
      </dgm:prSet>
      <dgm:spPr/>
      <dgm:t>
        <a:bodyPr/>
        <a:lstStyle/>
        <a:p>
          <a:endParaRPr lang="tr-TR"/>
        </a:p>
      </dgm:t>
    </dgm:pt>
    <dgm:pt modelId="{5CC3FA52-B968-4ACA-BB5D-4E77FE0B1290}" type="pres">
      <dgm:prSet presAssocID="{EA109A2E-5B82-4073-898E-C1BF4FFB0E84}" presName="parentText" presStyleLbl="node1" presStyleIdx="0" presStyleCnt="9">
        <dgm:presLayoutVars>
          <dgm:chMax val="0"/>
          <dgm:bulletEnabled val="1"/>
        </dgm:presLayoutVars>
      </dgm:prSet>
      <dgm:spPr/>
      <dgm:t>
        <a:bodyPr/>
        <a:lstStyle/>
        <a:p>
          <a:endParaRPr lang="tr-TR"/>
        </a:p>
      </dgm:t>
    </dgm:pt>
    <dgm:pt modelId="{0DC61566-184D-48FC-9205-2182A59E4C00}" type="pres">
      <dgm:prSet presAssocID="{9745A186-7D3E-451B-9AFA-F5BE2CAD6CED}" presName="spacer" presStyleCnt="0"/>
      <dgm:spPr/>
    </dgm:pt>
    <dgm:pt modelId="{CDFA3582-D29A-4D3C-86E7-6161FE4924E2}" type="pres">
      <dgm:prSet presAssocID="{E3C9329F-8CEA-4C9D-9650-78A1427E8ED0}" presName="parentText" presStyleLbl="node1" presStyleIdx="1" presStyleCnt="9">
        <dgm:presLayoutVars>
          <dgm:chMax val="0"/>
          <dgm:bulletEnabled val="1"/>
        </dgm:presLayoutVars>
      </dgm:prSet>
      <dgm:spPr/>
      <dgm:t>
        <a:bodyPr/>
        <a:lstStyle/>
        <a:p>
          <a:endParaRPr lang="tr-TR"/>
        </a:p>
      </dgm:t>
    </dgm:pt>
    <dgm:pt modelId="{49243797-4ACD-4E51-9AAC-AC005591F56B}" type="pres">
      <dgm:prSet presAssocID="{EEE46C0B-7D1C-4930-BDAA-1FE502E788B7}" presName="spacer" presStyleCnt="0"/>
      <dgm:spPr/>
    </dgm:pt>
    <dgm:pt modelId="{BD39E0E0-2AFD-474B-9900-6C66AC9B1B1D}" type="pres">
      <dgm:prSet presAssocID="{804286DC-A530-45B8-AACE-29A9859C1630}" presName="parentText" presStyleLbl="node1" presStyleIdx="2" presStyleCnt="9">
        <dgm:presLayoutVars>
          <dgm:chMax val="0"/>
          <dgm:bulletEnabled val="1"/>
        </dgm:presLayoutVars>
      </dgm:prSet>
      <dgm:spPr/>
      <dgm:t>
        <a:bodyPr/>
        <a:lstStyle/>
        <a:p>
          <a:endParaRPr lang="tr-TR"/>
        </a:p>
      </dgm:t>
    </dgm:pt>
    <dgm:pt modelId="{E11EA1FA-BA23-48F1-BFEC-D26E67008DD0}" type="pres">
      <dgm:prSet presAssocID="{29B4C030-2704-4640-8927-F1D342B0F5A8}" presName="spacer" presStyleCnt="0"/>
      <dgm:spPr/>
    </dgm:pt>
    <dgm:pt modelId="{84894D28-87E7-46A1-AFB2-12668DDDE8D8}" type="pres">
      <dgm:prSet presAssocID="{0A510986-B154-466E-B505-24875C3225DC}" presName="parentText" presStyleLbl="node1" presStyleIdx="3" presStyleCnt="9">
        <dgm:presLayoutVars>
          <dgm:chMax val="0"/>
          <dgm:bulletEnabled val="1"/>
        </dgm:presLayoutVars>
      </dgm:prSet>
      <dgm:spPr/>
      <dgm:t>
        <a:bodyPr/>
        <a:lstStyle/>
        <a:p>
          <a:endParaRPr lang="tr-TR"/>
        </a:p>
      </dgm:t>
    </dgm:pt>
    <dgm:pt modelId="{C6B80557-0920-491F-847C-93C5C3A05EEE}" type="pres">
      <dgm:prSet presAssocID="{F39C9568-D60D-4183-8DA4-65CA3692CAA2}" presName="spacer" presStyleCnt="0"/>
      <dgm:spPr/>
    </dgm:pt>
    <dgm:pt modelId="{DA9E8785-9ACD-4814-806C-E1CEBB6B5CA7}" type="pres">
      <dgm:prSet presAssocID="{E1955F10-6005-4905-8C46-C8BB4DCB193D}" presName="parentText" presStyleLbl="node1" presStyleIdx="4" presStyleCnt="9">
        <dgm:presLayoutVars>
          <dgm:chMax val="0"/>
          <dgm:bulletEnabled val="1"/>
        </dgm:presLayoutVars>
      </dgm:prSet>
      <dgm:spPr/>
      <dgm:t>
        <a:bodyPr/>
        <a:lstStyle/>
        <a:p>
          <a:endParaRPr lang="tr-TR"/>
        </a:p>
      </dgm:t>
    </dgm:pt>
    <dgm:pt modelId="{4763258F-7E2C-4B03-ACB6-4D9B2BA198B7}" type="pres">
      <dgm:prSet presAssocID="{105C600D-FC32-4BC2-9635-AB8DD36EC826}" presName="spacer" presStyleCnt="0"/>
      <dgm:spPr/>
    </dgm:pt>
    <dgm:pt modelId="{DB2522BA-BC97-4C35-AAA0-2D7656C3EF58}" type="pres">
      <dgm:prSet presAssocID="{E2DF1E87-4CA2-4118-A314-5E576C6416CB}" presName="parentText" presStyleLbl="node1" presStyleIdx="5" presStyleCnt="9">
        <dgm:presLayoutVars>
          <dgm:chMax val="0"/>
          <dgm:bulletEnabled val="1"/>
        </dgm:presLayoutVars>
      </dgm:prSet>
      <dgm:spPr/>
      <dgm:t>
        <a:bodyPr/>
        <a:lstStyle/>
        <a:p>
          <a:endParaRPr lang="tr-TR"/>
        </a:p>
      </dgm:t>
    </dgm:pt>
    <dgm:pt modelId="{0CFFA0B5-25E9-43D4-B64B-764543E5EF93}" type="pres">
      <dgm:prSet presAssocID="{56179A1C-32EA-4E3B-8E07-D058076F42C1}" presName="spacer" presStyleCnt="0"/>
      <dgm:spPr/>
    </dgm:pt>
    <dgm:pt modelId="{D9378861-3F65-480B-961C-051F0D5DC916}" type="pres">
      <dgm:prSet presAssocID="{5C0873F1-E142-4FDF-ACD5-66C4DA282258}" presName="parentText" presStyleLbl="node1" presStyleIdx="6" presStyleCnt="9">
        <dgm:presLayoutVars>
          <dgm:chMax val="0"/>
          <dgm:bulletEnabled val="1"/>
        </dgm:presLayoutVars>
      </dgm:prSet>
      <dgm:spPr/>
      <dgm:t>
        <a:bodyPr/>
        <a:lstStyle/>
        <a:p>
          <a:endParaRPr lang="tr-TR"/>
        </a:p>
      </dgm:t>
    </dgm:pt>
    <dgm:pt modelId="{88BEC6E6-231B-4D59-ADF3-B78573E09852}" type="pres">
      <dgm:prSet presAssocID="{272FC2B1-544C-4BD1-B903-29B21BC89C6B}" presName="spacer" presStyleCnt="0"/>
      <dgm:spPr/>
    </dgm:pt>
    <dgm:pt modelId="{44255714-D38C-41FF-A82E-74B4428E39D4}" type="pres">
      <dgm:prSet presAssocID="{83E0E92F-793B-41A9-85DD-51C0B3BC6279}" presName="parentText" presStyleLbl="node1" presStyleIdx="7" presStyleCnt="9">
        <dgm:presLayoutVars>
          <dgm:chMax val="0"/>
          <dgm:bulletEnabled val="1"/>
        </dgm:presLayoutVars>
      </dgm:prSet>
      <dgm:spPr/>
      <dgm:t>
        <a:bodyPr/>
        <a:lstStyle/>
        <a:p>
          <a:endParaRPr lang="tr-TR"/>
        </a:p>
      </dgm:t>
    </dgm:pt>
    <dgm:pt modelId="{55D6B722-CF98-4DA5-9BED-4D8DCB1824D7}" type="pres">
      <dgm:prSet presAssocID="{9D34BA94-6B7D-4CF0-A87B-171D7A04BEB2}" presName="spacer" presStyleCnt="0"/>
      <dgm:spPr/>
    </dgm:pt>
    <dgm:pt modelId="{5533C93E-097B-4071-86AC-2DE5BA26FA22}" type="pres">
      <dgm:prSet presAssocID="{D8914BB6-4C03-4C39-9714-85570E32DBE4}" presName="parentText" presStyleLbl="node1" presStyleIdx="8" presStyleCnt="9">
        <dgm:presLayoutVars>
          <dgm:chMax val="0"/>
          <dgm:bulletEnabled val="1"/>
        </dgm:presLayoutVars>
      </dgm:prSet>
      <dgm:spPr/>
      <dgm:t>
        <a:bodyPr/>
        <a:lstStyle/>
        <a:p>
          <a:endParaRPr lang="tr-TR"/>
        </a:p>
      </dgm:t>
    </dgm:pt>
    <dgm:pt modelId="{0F871910-3180-46A7-937C-778F83906902}" type="pres">
      <dgm:prSet presAssocID="{D8914BB6-4C03-4C39-9714-85570E32DBE4}" presName="childText" presStyleLbl="revTx" presStyleIdx="0" presStyleCnt="1">
        <dgm:presLayoutVars>
          <dgm:bulletEnabled val="1"/>
        </dgm:presLayoutVars>
      </dgm:prSet>
      <dgm:spPr/>
      <dgm:t>
        <a:bodyPr/>
        <a:lstStyle/>
        <a:p>
          <a:endParaRPr lang="tr-TR"/>
        </a:p>
      </dgm:t>
    </dgm:pt>
  </dgm:ptLst>
  <dgm:cxnLst>
    <dgm:cxn modelId="{904A4FC7-83AA-4106-A918-B6FE6E9299D6}" type="presOf" srcId="{5C0873F1-E142-4FDF-ACD5-66C4DA282258}" destId="{D9378861-3F65-480B-961C-051F0D5DC916}" srcOrd="0" destOrd="0" presId="urn:microsoft.com/office/officeart/2005/8/layout/vList2"/>
    <dgm:cxn modelId="{45C243AB-5FB8-4887-94F2-E4780383831E}" type="presOf" srcId="{E3C9329F-8CEA-4C9D-9650-78A1427E8ED0}" destId="{CDFA3582-D29A-4D3C-86E7-6161FE4924E2}" srcOrd="0" destOrd="0" presId="urn:microsoft.com/office/officeart/2005/8/layout/vList2"/>
    <dgm:cxn modelId="{60650679-D26D-4420-82D1-B63DC66B3C2C}" srcId="{D8914BB6-4C03-4C39-9714-85570E32DBE4}" destId="{12515E66-E6DF-4DA9-B463-0591F3AFFEF7}" srcOrd="0" destOrd="0" parTransId="{BDE4B82D-6492-46A8-9A28-6C92FC6BE699}" sibTransId="{3245D040-26B7-46A9-8DDF-BB6ADD4045F6}"/>
    <dgm:cxn modelId="{8892404D-5216-4649-BB77-F4B5364BE483}" srcId="{512E4EAC-988F-4CD9-95B5-3888C153EE0E}" destId="{5C0873F1-E142-4FDF-ACD5-66C4DA282258}" srcOrd="6" destOrd="0" parTransId="{483FF3C3-53C5-4FC3-8233-DF5B896BF321}" sibTransId="{272FC2B1-544C-4BD1-B903-29B21BC89C6B}"/>
    <dgm:cxn modelId="{6D6F145B-2330-439C-9A59-B5F0D77E47FF}" srcId="{512E4EAC-988F-4CD9-95B5-3888C153EE0E}" destId="{E3C9329F-8CEA-4C9D-9650-78A1427E8ED0}" srcOrd="1" destOrd="0" parTransId="{083909FE-541C-4BAD-ADE8-C2BC9BB66D16}" sibTransId="{EEE46C0B-7D1C-4930-BDAA-1FE502E788B7}"/>
    <dgm:cxn modelId="{5B030FC8-A0D5-4443-B02C-B749D2F6A779}" type="presOf" srcId="{D8914BB6-4C03-4C39-9714-85570E32DBE4}" destId="{5533C93E-097B-4071-86AC-2DE5BA26FA22}" srcOrd="0" destOrd="0" presId="urn:microsoft.com/office/officeart/2005/8/layout/vList2"/>
    <dgm:cxn modelId="{1EC92048-2A87-420C-AD22-F9CD7C4CEE5F}" srcId="{512E4EAC-988F-4CD9-95B5-3888C153EE0E}" destId="{D8914BB6-4C03-4C39-9714-85570E32DBE4}" srcOrd="8" destOrd="0" parTransId="{3A006159-676E-4E6E-A544-0C955B019449}" sibTransId="{3C77FAB1-F49E-48DE-BEE7-68E63A3AA985}"/>
    <dgm:cxn modelId="{E94BFDC0-5B4C-4431-ACEA-B0A014901BF3}" type="presOf" srcId="{804286DC-A530-45B8-AACE-29A9859C1630}" destId="{BD39E0E0-2AFD-474B-9900-6C66AC9B1B1D}" srcOrd="0" destOrd="0" presId="urn:microsoft.com/office/officeart/2005/8/layout/vList2"/>
    <dgm:cxn modelId="{36549BCE-1E57-4542-9383-28C4FA0612D9}" type="presOf" srcId="{83E0E92F-793B-41A9-85DD-51C0B3BC6279}" destId="{44255714-D38C-41FF-A82E-74B4428E39D4}" srcOrd="0" destOrd="0" presId="urn:microsoft.com/office/officeart/2005/8/layout/vList2"/>
    <dgm:cxn modelId="{D2A9D4CC-E998-4F7C-A4B2-E8DAB327B8F7}" type="presOf" srcId="{EA109A2E-5B82-4073-898E-C1BF4FFB0E84}" destId="{5CC3FA52-B968-4ACA-BB5D-4E77FE0B1290}" srcOrd="0" destOrd="0" presId="urn:microsoft.com/office/officeart/2005/8/layout/vList2"/>
    <dgm:cxn modelId="{963600E9-7D0C-4B18-93C0-4C38296AE3A7}" srcId="{512E4EAC-988F-4CD9-95B5-3888C153EE0E}" destId="{83E0E92F-793B-41A9-85DD-51C0B3BC6279}" srcOrd="7" destOrd="0" parTransId="{B80D4A1A-C64C-42B0-B3C8-8EE27960AFB6}" sibTransId="{9D34BA94-6B7D-4CF0-A87B-171D7A04BEB2}"/>
    <dgm:cxn modelId="{3F6F6776-5A18-4A96-B07F-8C4298CDAB39}" srcId="{512E4EAC-988F-4CD9-95B5-3888C153EE0E}" destId="{0A510986-B154-466E-B505-24875C3225DC}" srcOrd="3" destOrd="0" parTransId="{816C751D-B148-4243-87E0-50D750F1FB34}" sibTransId="{F39C9568-D60D-4183-8DA4-65CA3692CAA2}"/>
    <dgm:cxn modelId="{B9895E48-6D83-4A0D-B4A3-1BACAF0B0E32}" type="presOf" srcId="{12515E66-E6DF-4DA9-B463-0591F3AFFEF7}" destId="{0F871910-3180-46A7-937C-778F83906902}" srcOrd="0" destOrd="0" presId="urn:microsoft.com/office/officeart/2005/8/layout/vList2"/>
    <dgm:cxn modelId="{8ED1DA21-E468-4E2A-A6CD-8DD8308773F2}" type="presOf" srcId="{E1955F10-6005-4905-8C46-C8BB4DCB193D}" destId="{DA9E8785-9ACD-4814-806C-E1CEBB6B5CA7}" srcOrd="0" destOrd="0" presId="urn:microsoft.com/office/officeart/2005/8/layout/vList2"/>
    <dgm:cxn modelId="{E72152BF-B7C0-4A76-8D09-255A30F8753B}" srcId="{512E4EAC-988F-4CD9-95B5-3888C153EE0E}" destId="{E1955F10-6005-4905-8C46-C8BB4DCB193D}" srcOrd="4" destOrd="0" parTransId="{69E8A1F2-E915-4CB9-B757-18230E88E7DB}" sibTransId="{105C600D-FC32-4BC2-9635-AB8DD36EC826}"/>
    <dgm:cxn modelId="{9B0A30FF-144B-49F9-9805-F6B0BAED5434}" srcId="{512E4EAC-988F-4CD9-95B5-3888C153EE0E}" destId="{EA109A2E-5B82-4073-898E-C1BF4FFB0E84}" srcOrd="0" destOrd="0" parTransId="{DBBCCCD4-5B5A-4E14-B144-DC409C3568B9}" sibTransId="{9745A186-7D3E-451B-9AFA-F5BE2CAD6CED}"/>
    <dgm:cxn modelId="{065C5EA0-AAB2-445F-9A07-752742637CDD}" srcId="{512E4EAC-988F-4CD9-95B5-3888C153EE0E}" destId="{E2DF1E87-4CA2-4118-A314-5E576C6416CB}" srcOrd="5" destOrd="0" parTransId="{98E08EAF-E2C7-47E5-AE8A-8983C8C83203}" sibTransId="{56179A1C-32EA-4E3B-8E07-D058076F42C1}"/>
    <dgm:cxn modelId="{5015B32F-1183-42DE-84A5-3E5E5A0BB04D}" type="presOf" srcId="{0A510986-B154-466E-B505-24875C3225DC}" destId="{84894D28-87E7-46A1-AFB2-12668DDDE8D8}" srcOrd="0" destOrd="0" presId="urn:microsoft.com/office/officeart/2005/8/layout/vList2"/>
    <dgm:cxn modelId="{4BE992D4-ACB7-433C-B461-EA9C20C145EE}" srcId="{512E4EAC-988F-4CD9-95B5-3888C153EE0E}" destId="{804286DC-A530-45B8-AACE-29A9859C1630}" srcOrd="2" destOrd="0" parTransId="{75584291-B605-4532-A53F-E45A0D430042}" sibTransId="{29B4C030-2704-4640-8927-F1D342B0F5A8}"/>
    <dgm:cxn modelId="{2E096003-33AC-4A9B-BED6-3A4E4CB3A23D}" type="presOf" srcId="{E2DF1E87-4CA2-4118-A314-5E576C6416CB}" destId="{DB2522BA-BC97-4C35-AAA0-2D7656C3EF58}" srcOrd="0" destOrd="0" presId="urn:microsoft.com/office/officeart/2005/8/layout/vList2"/>
    <dgm:cxn modelId="{EAB12F8A-C6AC-4B6E-8C79-6DCAA6082EF6}" type="presOf" srcId="{512E4EAC-988F-4CD9-95B5-3888C153EE0E}" destId="{BF8D0B8B-65AE-4406-ACE3-1A0098EA5381}" srcOrd="0" destOrd="0" presId="urn:microsoft.com/office/officeart/2005/8/layout/vList2"/>
    <dgm:cxn modelId="{EE99730E-2B73-4D82-AA0A-B714DBA8FB87}" type="presParOf" srcId="{BF8D0B8B-65AE-4406-ACE3-1A0098EA5381}" destId="{5CC3FA52-B968-4ACA-BB5D-4E77FE0B1290}" srcOrd="0" destOrd="0" presId="urn:microsoft.com/office/officeart/2005/8/layout/vList2"/>
    <dgm:cxn modelId="{C3E13EF2-66FA-480D-BD67-A4BF4DB32E07}" type="presParOf" srcId="{BF8D0B8B-65AE-4406-ACE3-1A0098EA5381}" destId="{0DC61566-184D-48FC-9205-2182A59E4C00}" srcOrd="1" destOrd="0" presId="urn:microsoft.com/office/officeart/2005/8/layout/vList2"/>
    <dgm:cxn modelId="{CE88B0AD-ACF7-470F-ABD5-62CCB1F1D68A}" type="presParOf" srcId="{BF8D0B8B-65AE-4406-ACE3-1A0098EA5381}" destId="{CDFA3582-D29A-4D3C-86E7-6161FE4924E2}" srcOrd="2" destOrd="0" presId="urn:microsoft.com/office/officeart/2005/8/layout/vList2"/>
    <dgm:cxn modelId="{01C5C07E-A50C-4846-A263-CE54DFE66DD7}" type="presParOf" srcId="{BF8D0B8B-65AE-4406-ACE3-1A0098EA5381}" destId="{49243797-4ACD-4E51-9AAC-AC005591F56B}" srcOrd="3" destOrd="0" presId="urn:microsoft.com/office/officeart/2005/8/layout/vList2"/>
    <dgm:cxn modelId="{D4778502-A2B2-49C4-A7FD-41B154C4E4BF}" type="presParOf" srcId="{BF8D0B8B-65AE-4406-ACE3-1A0098EA5381}" destId="{BD39E0E0-2AFD-474B-9900-6C66AC9B1B1D}" srcOrd="4" destOrd="0" presId="urn:microsoft.com/office/officeart/2005/8/layout/vList2"/>
    <dgm:cxn modelId="{4B730896-601A-4ACD-B326-8A31A412F031}" type="presParOf" srcId="{BF8D0B8B-65AE-4406-ACE3-1A0098EA5381}" destId="{E11EA1FA-BA23-48F1-BFEC-D26E67008DD0}" srcOrd="5" destOrd="0" presId="urn:microsoft.com/office/officeart/2005/8/layout/vList2"/>
    <dgm:cxn modelId="{2EBEF511-C756-46E8-920C-747E03EAAF98}" type="presParOf" srcId="{BF8D0B8B-65AE-4406-ACE3-1A0098EA5381}" destId="{84894D28-87E7-46A1-AFB2-12668DDDE8D8}" srcOrd="6" destOrd="0" presId="urn:microsoft.com/office/officeart/2005/8/layout/vList2"/>
    <dgm:cxn modelId="{E5B1E72A-8B47-49D3-ACDE-069335A5968E}" type="presParOf" srcId="{BF8D0B8B-65AE-4406-ACE3-1A0098EA5381}" destId="{C6B80557-0920-491F-847C-93C5C3A05EEE}" srcOrd="7" destOrd="0" presId="urn:microsoft.com/office/officeart/2005/8/layout/vList2"/>
    <dgm:cxn modelId="{E931D813-5AB1-48FA-B35E-5AE66B659991}" type="presParOf" srcId="{BF8D0B8B-65AE-4406-ACE3-1A0098EA5381}" destId="{DA9E8785-9ACD-4814-806C-E1CEBB6B5CA7}" srcOrd="8" destOrd="0" presId="urn:microsoft.com/office/officeart/2005/8/layout/vList2"/>
    <dgm:cxn modelId="{81FA15E9-C0DA-4154-80F0-859DB4378C55}" type="presParOf" srcId="{BF8D0B8B-65AE-4406-ACE3-1A0098EA5381}" destId="{4763258F-7E2C-4B03-ACB6-4D9B2BA198B7}" srcOrd="9" destOrd="0" presId="urn:microsoft.com/office/officeart/2005/8/layout/vList2"/>
    <dgm:cxn modelId="{5FF1BC69-E56F-4A34-81D3-AED8F11F8862}" type="presParOf" srcId="{BF8D0B8B-65AE-4406-ACE3-1A0098EA5381}" destId="{DB2522BA-BC97-4C35-AAA0-2D7656C3EF58}" srcOrd="10" destOrd="0" presId="urn:microsoft.com/office/officeart/2005/8/layout/vList2"/>
    <dgm:cxn modelId="{8D6F56F9-A7CE-4486-9AE8-014D4DA76F0B}" type="presParOf" srcId="{BF8D0B8B-65AE-4406-ACE3-1A0098EA5381}" destId="{0CFFA0B5-25E9-43D4-B64B-764543E5EF93}" srcOrd="11" destOrd="0" presId="urn:microsoft.com/office/officeart/2005/8/layout/vList2"/>
    <dgm:cxn modelId="{A310EB75-7637-4706-9AF7-A5BFA7C5C3CD}" type="presParOf" srcId="{BF8D0B8B-65AE-4406-ACE3-1A0098EA5381}" destId="{D9378861-3F65-480B-961C-051F0D5DC916}" srcOrd="12" destOrd="0" presId="urn:microsoft.com/office/officeart/2005/8/layout/vList2"/>
    <dgm:cxn modelId="{5642AA7A-7D7E-4053-801E-AA80C4BCFCF7}" type="presParOf" srcId="{BF8D0B8B-65AE-4406-ACE3-1A0098EA5381}" destId="{88BEC6E6-231B-4D59-ADF3-B78573E09852}" srcOrd="13" destOrd="0" presId="urn:microsoft.com/office/officeart/2005/8/layout/vList2"/>
    <dgm:cxn modelId="{9AA46AAE-9D06-44A1-8470-B3505BF9A6FB}" type="presParOf" srcId="{BF8D0B8B-65AE-4406-ACE3-1A0098EA5381}" destId="{44255714-D38C-41FF-A82E-74B4428E39D4}" srcOrd="14" destOrd="0" presId="urn:microsoft.com/office/officeart/2005/8/layout/vList2"/>
    <dgm:cxn modelId="{34D42068-3429-4052-8E8C-E98397DE8F26}" type="presParOf" srcId="{BF8D0B8B-65AE-4406-ACE3-1A0098EA5381}" destId="{55D6B722-CF98-4DA5-9BED-4D8DCB1824D7}" srcOrd="15" destOrd="0" presId="urn:microsoft.com/office/officeart/2005/8/layout/vList2"/>
    <dgm:cxn modelId="{0509DBC2-1C34-4065-BA99-0232F813B998}" type="presParOf" srcId="{BF8D0B8B-65AE-4406-ACE3-1A0098EA5381}" destId="{5533C93E-097B-4071-86AC-2DE5BA26FA22}" srcOrd="16" destOrd="0" presId="urn:microsoft.com/office/officeart/2005/8/layout/vList2"/>
    <dgm:cxn modelId="{40B71842-21C0-4819-8912-1710DB928FAB}" type="presParOf" srcId="{BF8D0B8B-65AE-4406-ACE3-1A0098EA5381}" destId="{0F871910-3180-46A7-937C-778F83906902}" srcOrd="1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1792-0A0E-4F8F-BBBB-DD0F8E9334F1}">
      <dsp:nvSpPr>
        <dsp:cNvPr id="0" name=""/>
        <dsp:cNvSpPr/>
      </dsp:nvSpPr>
      <dsp:spPr>
        <a:xfrm>
          <a:off x="2855828" y="1590954"/>
          <a:ext cx="2022171" cy="174926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İŞ ARAYANLAR</a:t>
          </a:r>
          <a:endParaRPr lang="tr-TR" sz="1200" kern="1200" dirty="0"/>
        </a:p>
      </dsp:txBody>
      <dsp:txXfrm>
        <a:off x="3190930" y="1880831"/>
        <a:ext cx="1351967" cy="1169506"/>
      </dsp:txXfrm>
    </dsp:sp>
    <dsp:sp modelId="{E00A8364-349B-486A-8FDC-A88F2A24059C}">
      <dsp:nvSpPr>
        <dsp:cNvPr id="0" name=""/>
        <dsp:cNvSpPr/>
      </dsp:nvSpPr>
      <dsp:spPr>
        <a:xfrm>
          <a:off x="4122097" y="754051"/>
          <a:ext cx="762959" cy="6573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1EFA68-02C5-4ED8-A948-C4A8465039A0}">
      <dsp:nvSpPr>
        <dsp:cNvPr id="0" name=""/>
        <dsp:cNvSpPr/>
      </dsp:nvSpPr>
      <dsp:spPr>
        <a:xfrm>
          <a:off x="3042100" y="0"/>
          <a:ext cx="1657155" cy="1433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İŞVERENLER</a:t>
          </a:r>
          <a:endParaRPr lang="tr-TR" sz="1400" kern="1200" dirty="0"/>
        </a:p>
      </dsp:txBody>
      <dsp:txXfrm>
        <a:off x="3316726" y="237584"/>
        <a:ext cx="1107903" cy="958466"/>
      </dsp:txXfrm>
    </dsp:sp>
    <dsp:sp modelId="{BB45DB87-3C2A-4A62-A0C6-7B34E396E41C}">
      <dsp:nvSpPr>
        <dsp:cNvPr id="0" name=""/>
        <dsp:cNvSpPr/>
      </dsp:nvSpPr>
      <dsp:spPr>
        <a:xfrm>
          <a:off x="5012529" y="1983021"/>
          <a:ext cx="762959" cy="6573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47F63-AF82-45FD-853B-EDAD3800DC61}">
      <dsp:nvSpPr>
        <dsp:cNvPr id="0" name=""/>
        <dsp:cNvSpPr/>
      </dsp:nvSpPr>
      <dsp:spPr>
        <a:xfrm>
          <a:off x="4561904" y="881781"/>
          <a:ext cx="1657155" cy="1433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ÖĞRENCİLER</a:t>
          </a:r>
          <a:endParaRPr lang="tr-TR" sz="1400" kern="1200" dirty="0"/>
        </a:p>
      </dsp:txBody>
      <dsp:txXfrm>
        <a:off x="4836530" y="1119365"/>
        <a:ext cx="1107903" cy="958466"/>
      </dsp:txXfrm>
    </dsp:sp>
    <dsp:sp modelId="{B3DD866C-A285-4EA1-BC6B-628A6826B529}">
      <dsp:nvSpPr>
        <dsp:cNvPr id="0" name=""/>
        <dsp:cNvSpPr/>
      </dsp:nvSpPr>
      <dsp:spPr>
        <a:xfrm>
          <a:off x="4393977" y="3370297"/>
          <a:ext cx="762959" cy="6573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FA253-E9CE-4A4D-AF6B-19CDF0C547CD}">
      <dsp:nvSpPr>
        <dsp:cNvPr id="0" name=""/>
        <dsp:cNvSpPr/>
      </dsp:nvSpPr>
      <dsp:spPr>
        <a:xfrm>
          <a:off x="4561904" y="2615260"/>
          <a:ext cx="1657155" cy="1433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KADINLAR</a:t>
          </a:r>
          <a:endParaRPr lang="tr-TR" sz="1400" kern="1200" dirty="0"/>
        </a:p>
      </dsp:txBody>
      <dsp:txXfrm>
        <a:off x="4836530" y="2852844"/>
        <a:ext cx="1107903" cy="958466"/>
      </dsp:txXfrm>
    </dsp:sp>
    <dsp:sp modelId="{0740C36B-EE27-4EF2-B7C2-1EC45D0829A3}">
      <dsp:nvSpPr>
        <dsp:cNvPr id="0" name=""/>
        <dsp:cNvSpPr/>
      </dsp:nvSpPr>
      <dsp:spPr>
        <a:xfrm>
          <a:off x="2859591" y="3514302"/>
          <a:ext cx="762959" cy="6573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6B5C5-51A1-4A7A-9E9F-5E5241AEB881}">
      <dsp:nvSpPr>
        <dsp:cNvPr id="0" name=""/>
        <dsp:cNvSpPr/>
      </dsp:nvSpPr>
      <dsp:spPr>
        <a:xfrm>
          <a:off x="3042100" y="3498027"/>
          <a:ext cx="1657155" cy="1433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GENÇLER</a:t>
          </a:r>
          <a:endParaRPr lang="tr-TR" sz="1400" kern="1200" dirty="0"/>
        </a:p>
      </dsp:txBody>
      <dsp:txXfrm>
        <a:off x="3316726" y="3735611"/>
        <a:ext cx="1107903" cy="958466"/>
      </dsp:txXfrm>
    </dsp:sp>
    <dsp:sp modelId="{0DBABA59-AE3D-4924-9BE3-ABAD57254085}">
      <dsp:nvSpPr>
        <dsp:cNvPr id="0" name=""/>
        <dsp:cNvSpPr/>
      </dsp:nvSpPr>
      <dsp:spPr>
        <a:xfrm>
          <a:off x="1954577" y="2285825"/>
          <a:ext cx="762959" cy="6573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39179-7B99-4A8D-A979-697356A457E4}">
      <dsp:nvSpPr>
        <dsp:cNvPr id="0" name=""/>
        <dsp:cNvSpPr/>
      </dsp:nvSpPr>
      <dsp:spPr>
        <a:xfrm>
          <a:off x="1515240" y="2616246"/>
          <a:ext cx="1657155" cy="1433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ESKİ HÜKÜMLÜLER</a:t>
          </a:r>
          <a:endParaRPr lang="tr-TR" sz="1400" kern="1200" dirty="0"/>
        </a:p>
      </dsp:txBody>
      <dsp:txXfrm>
        <a:off x="1789866" y="2853830"/>
        <a:ext cx="1107903" cy="958466"/>
      </dsp:txXfrm>
    </dsp:sp>
    <dsp:sp modelId="{2B9329C6-C82E-493D-B692-E91AE1BB347B}">
      <dsp:nvSpPr>
        <dsp:cNvPr id="0" name=""/>
        <dsp:cNvSpPr/>
      </dsp:nvSpPr>
      <dsp:spPr>
        <a:xfrm>
          <a:off x="1515240" y="879808"/>
          <a:ext cx="1657155" cy="1433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ENGELLİLER</a:t>
          </a:r>
          <a:endParaRPr lang="tr-TR" sz="1400" kern="1200" dirty="0"/>
        </a:p>
      </dsp:txBody>
      <dsp:txXfrm>
        <a:off x="1789866" y="1117392"/>
        <a:ext cx="1107903" cy="958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DB7C5-EB7C-46E7-85FA-E6BF50BAD2F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77DBE-D904-4773-80CB-E31ACAFA0142}">
      <dsp:nvSpPr>
        <dsp:cNvPr id="0" name=""/>
        <dsp:cNvSpPr/>
      </dsp:nvSpPr>
      <dsp:spPr>
        <a:xfrm>
          <a:off x="460128" y="312440"/>
          <a:ext cx="5580684"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tr-TR" sz="3200" kern="1200" dirty="0" smtClean="0"/>
            <a:t>İşe Başvuru Formu</a:t>
          </a:r>
          <a:endParaRPr lang="tr-TR" sz="3200" kern="1200" dirty="0"/>
        </a:p>
      </dsp:txBody>
      <dsp:txXfrm>
        <a:off x="460128" y="312440"/>
        <a:ext cx="5580684" cy="625205"/>
      </dsp:txXfrm>
    </dsp:sp>
    <dsp:sp modelId="{C5A6D198-25F4-4A15-8647-E7350BC56C82}">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A212F-3C1A-4584-B157-60B61E2DC3AA}">
      <dsp:nvSpPr>
        <dsp:cNvPr id="0" name=""/>
        <dsp:cNvSpPr/>
      </dsp:nvSpPr>
      <dsp:spPr>
        <a:xfrm>
          <a:off x="818573" y="1250411"/>
          <a:ext cx="5222240"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tr-TR" sz="3200" kern="1200" dirty="0" smtClean="0"/>
            <a:t>Özgeçmiş</a:t>
          </a:r>
          <a:endParaRPr lang="tr-TR" sz="3200" kern="1200" dirty="0"/>
        </a:p>
      </dsp:txBody>
      <dsp:txXfrm>
        <a:off x="818573" y="1250411"/>
        <a:ext cx="5222240" cy="625205"/>
      </dsp:txXfrm>
    </dsp:sp>
    <dsp:sp modelId="{ACF75200-F6AE-4311-93E9-5A0C77DE86DD}">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8E87F-5990-4BC6-9465-722119367030}">
      <dsp:nvSpPr>
        <dsp:cNvPr id="0" name=""/>
        <dsp:cNvSpPr/>
      </dsp:nvSpPr>
      <dsp:spPr>
        <a:xfrm>
          <a:off x="818573" y="2188382"/>
          <a:ext cx="5222240"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tr-TR" sz="3200" kern="1200" dirty="0" smtClean="0"/>
            <a:t>Ön Yazı</a:t>
          </a:r>
          <a:endParaRPr lang="tr-TR" sz="3200" kern="1200" dirty="0"/>
        </a:p>
      </dsp:txBody>
      <dsp:txXfrm>
        <a:off x="818573" y="2188382"/>
        <a:ext cx="5222240" cy="625205"/>
      </dsp:txXfrm>
    </dsp:sp>
    <dsp:sp modelId="{61B9616E-3FBD-4C5F-AADA-0642BBE44AA9}">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3CBFB-27CC-412A-98DA-90C0661C03E2}">
      <dsp:nvSpPr>
        <dsp:cNvPr id="0" name=""/>
        <dsp:cNvSpPr/>
      </dsp:nvSpPr>
      <dsp:spPr>
        <a:xfrm>
          <a:off x="460128" y="3126353"/>
          <a:ext cx="5580684"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tr-TR" sz="3200" kern="1200" dirty="0" smtClean="0">
              <a:solidFill>
                <a:schemeClr val="bg1"/>
              </a:solidFill>
            </a:rPr>
            <a:t>İşverenle Mülakat</a:t>
          </a:r>
          <a:endParaRPr lang="tr-TR" sz="3200" kern="1200" dirty="0">
            <a:solidFill>
              <a:schemeClr val="bg1"/>
            </a:solidFill>
          </a:endParaRPr>
        </a:p>
      </dsp:txBody>
      <dsp:txXfrm>
        <a:off x="460128" y="3126353"/>
        <a:ext cx="5580684" cy="625205"/>
      </dsp:txXfrm>
    </dsp:sp>
    <dsp:sp modelId="{74914CC3-26FD-45B9-A95B-0D101DE41D65}">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6FA62-1586-488C-9E3A-57BC3C12CC52}">
      <dsp:nvSpPr>
        <dsp:cNvPr id="0" name=""/>
        <dsp:cNvSpPr/>
      </dsp:nvSpPr>
      <dsp:spPr>
        <a:xfrm>
          <a:off x="1450300" y="0"/>
          <a:ext cx="4633912" cy="463391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46A85-F7B9-40C0-B27A-B69F9ACCFCB0}">
      <dsp:nvSpPr>
        <dsp:cNvPr id="0" name=""/>
        <dsp:cNvSpPr/>
      </dsp:nvSpPr>
      <dsp:spPr>
        <a:xfrm>
          <a:off x="3767256" y="463843"/>
          <a:ext cx="3012042" cy="6588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BAŞARI</a:t>
          </a:r>
          <a:endParaRPr lang="tr-TR" sz="2700" kern="1200" dirty="0"/>
        </a:p>
      </dsp:txBody>
      <dsp:txXfrm>
        <a:off x="3799420" y="496007"/>
        <a:ext cx="2947714" cy="594556"/>
      </dsp:txXfrm>
    </dsp:sp>
    <dsp:sp modelId="{A7391E70-5348-4BC0-AD2E-38E55D0C4318}">
      <dsp:nvSpPr>
        <dsp:cNvPr id="0" name=""/>
        <dsp:cNvSpPr/>
      </dsp:nvSpPr>
      <dsp:spPr>
        <a:xfrm>
          <a:off x="3767256" y="1205088"/>
          <a:ext cx="3012042" cy="6588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MOTİVASYON</a:t>
          </a:r>
          <a:endParaRPr lang="tr-TR" sz="2700" kern="1200" dirty="0"/>
        </a:p>
      </dsp:txBody>
      <dsp:txXfrm>
        <a:off x="3799420" y="1237252"/>
        <a:ext cx="2947714" cy="594556"/>
      </dsp:txXfrm>
    </dsp:sp>
    <dsp:sp modelId="{007DC7EB-47F5-4076-8DAE-3205448D557E}">
      <dsp:nvSpPr>
        <dsp:cNvPr id="0" name=""/>
        <dsp:cNvSpPr/>
      </dsp:nvSpPr>
      <dsp:spPr>
        <a:xfrm>
          <a:off x="3767256" y="1946333"/>
          <a:ext cx="3012042" cy="6588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SAYGINLIK</a:t>
          </a:r>
          <a:endParaRPr lang="tr-TR" sz="2700" kern="1200" dirty="0"/>
        </a:p>
      </dsp:txBody>
      <dsp:txXfrm>
        <a:off x="3799420" y="1978497"/>
        <a:ext cx="2947714" cy="594556"/>
      </dsp:txXfrm>
    </dsp:sp>
    <dsp:sp modelId="{5ACBE635-7742-4204-B15E-D5EAB7D2AC7C}">
      <dsp:nvSpPr>
        <dsp:cNvPr id="0" name=""/>
        <dsp:cNvSpPr/>
      </dsp:nvSpPr>
      <dsp:spPr>
        <a:xfrm>
          <a:off x="3767256" y="2687578"/>
          <a:ext cx="3012042" cy="6588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MUTLULUK</a:t>
          </a:r>
          <a:endParaRPr lang="tr-TR" sz="2700" kern="1200" dirty="0"/>
        </a:p>
      </dsp:txBody>
      <dsp:txXfrm>
        <a:off x="3799420" y="2719742"/>
        <a:ext cx="2947714" cy="594556"/>
      </dsp:txXfrm>
    </dsp:sp>
    <dsp:sp modelId="{C4A3C04C-E04F-4454-8E65-AC977012D73F}">
      <dsp:nvSpPr>
        <dsp:cNvPr id="0" name=""/>
        <dsp:cNvSpPr/>
      </dsp:nvSpPr>
      <dsp:spPr>
        <a:xfrm>
          <a:off x="3767256" y="3428823"/>
          <a:ext cx="3012042" cy="6588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TATMİN</a:t>
          </a:r>
          <a:endParaRPr lang="tr-TR" sz="2700" kern="1200" dirty="0"/>
        </a:p>
      </dsp:txBody>
      <dsp:txXfrm>
        <a:off x="3799420" y="3460987"/>
        <a:ext cx="2947714" cy="5945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56D0-AC87-4038-8245-D89218353CC0}">
      <dsp:nvSpPr>
        <dsp:cNvPr id="0" name=""/>
        <dsp:cNvSpPr/>
      </dsp:nvSpPr>
      <dsp:spPr>
        <a:xfrm>
          <a:off x="0" y="3799105"/>
          <a:ext cx="8229600" cy="830806"/>
        </a:xfrm>
        <a:prstGeom prst="rect">
          <a:avLst/>
        </a:prstGeom>
        <a:solidFill>
          <a:srgbClr val="002E8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tr-TR" sz="3000" b="1" kern="1200" smtClean="0">
              <a:latin typeface="Arial" pitchFamily="34" charset="0"/>
              <a:cs typeface="Arial" pitchFamily="34" charset="0"/>
            </a:rPr>
            <a:t>İşe Başvuru</a:t>
          </a:r>
          <a:endParaRPr lang="fr-CA" sz="3000" b="1" kern="1200" dirty="0">
            <a:latin typeface="Arial" pitchFamily="34" charset="0"/>
            <a:cs typeface="Arial" pitchFamily="34" charset="0"/>
          </a:endParaRPr>
        </a:p>
      </dsp:txBody>
      <dsp:txXfrm>
        <a:off x="0" y="3799105"/>
        <a:ext cx="8229600" cy="830806"/>
      </dsp:txXfrm>
    </dsp:sp>
    <dsp:sp modelId="{FE4F15F1-2E6C-46CF-8984-353B737FE914}">
      <dsp:nvSpPr>
        <dsp:cNvPr id="0" name=""/>
        <dsp:cNvSpPr/>
      </dsp:nvSpPr>
      <dsp:spPr>
        <a:xfrm rot="10800000">
          <a:off x="0" y="2523063"/>
          <a:ext cx="8229600" cy="1277781"/>
        </a:xfrm>
        <a:prstGeom prst="upArrowCallout">
          <a:avLst/>
        </a:prstGeom>
        <a:solidFill>
          <a:srgbClr val="002E8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tr-TR" sz="3000" b="1" kern="1200" smtClean="0">
              <a:latin typeface="Arial" pitchFamily="34" charset="0"/>
              <a:cs typeface="Arial" pitchFamily="34" charset="0"/>
            </a:rPr>
            <a:t>Edinilen Bilgilerin Değerlendirilmesi</a:t>
          </a:r>
          <a:endParaRPr lang="fr-CA" sz="3000" b="1" kern="1200" dirty="0">
            <a:latin typeface="Arial" pitchFamily="34" charset="0"/>
            <a:cs typeface="Arial" pitchFamily="34" charset="0"/>
          </a:endParaRPr>
        </a:p>
      </dsp:txBody>
      <dsp:txXfrm rot="10800000">
        <a:off x="0" y="2523063"/>
        <a:ext cx="8229600" cy="830264"/>
      </dsp:txXfrm>
    </dsp:sp>
    <dsp:sp modelId="{4BAF4F29-3B4A-45DA-8011-0737CA9C02FA}">
      <dsp:nvSpPr>
        <dsp:cNvPr id="0" name=""/>
        <dsp:cNvSpPr/>
      </dsp:nvSpPr>
      <dsp:spPr>
        <a:xfrm rot="10800000">
          <a:off x="0" y="1266893"/>
          <a:ext cx="8229600" cy="1277781"/>
        </a:xfrm>
        <a:prstGeom prst="upArrowCallout">
          <a:avLst/>
        </a:prstGeom>
        <a:solidFill>
          <a:srgbClr val="002E8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tr-TR" sz="3000" b="1" kern="1200" dirty="0" smtClean="0">
              <a:latin typeface="Arial" pitchFamily="34" charset="0"/>
              <a:cs typeface="Arial" pitchFamily="34" charset="0"/>
            </a:rPr>
            <a:t>İşveren İstek ve Beklentilerinin Bilinmesi</a:t>
          </a:r>
          <a:endParaRPr lang="fr-CA" sz="3000" b="1" kern="1200" dirty="0">
            <a:latin typeface="Arial" pitchFamily="34" charset="0"/>
            <a:cs typeface="Arial" pitchFamily="34" charset="0"/>
          </a:endParaRPr>
        </a:p>
      </dsp:txBody>
      <dsp:txXfrm rot="10800000">
        <a:off x="0" y="1266893"/>
        <a:ext cx="8229600" cy="830264"/>
      </dsp:txXfrm>
    </dsp:sp>
    <dsp:sp modelId="{61310A0B-C209-4D83-BF39-3C45F658BFCF}">
      <dsp:nvSpPr>
        <dsp:cNvPr id="0" name=""/>
        <dsp:cNvSpPr/>
      </dsp:nvSpPr>
      <dsp:spPr>
        <a:xfrm rot="10800000">
          <a:off x="0" y="0"/>
          <a:ext cx="8229600" cy="1277781"/>
        </a:xfrm>
        <a:prstGeom prst="upArrowCallout">
          <a:avLst/>
        </a:prstGeom>
        <a:solidFill>
          <a:srgbClr val="002E8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tr-TR" sz="3000" b="1" kern="1200" dirty="0" smtClean="0">
              <a:latin typeface="Arial" pitchFamily="34" charset="0"/>
              <a:cs typeface="Arial" pitchFamily="34" charset="0"/>
            </a:rPr>
            <a:t>Kişinin Kendi Özelliklerini Tanıması</a:t>
          </a:r>
          <a:endParaRPr lang="fr-CA" sz="3000" b="1" kern="1200" dirty="0">
            <a:latin typeface="Arial" pitchFamily="34" charset="0"/>
            <a:cs typeface="Arial" pitchFamily="34" charset="0"/>
          </a:endParaRPr>
        </a:p>
      </dsp:txBody>
      <dsp:txXfrm rot="10800000">
        <a:off x="0" y="0"/>
        <a:ext cx="8229600" cy="8302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5BE9-67FE-4984-914D-10834C6D1266}">
      <dsp:nvSpPr>
        <dsp:cNvPr id="0" name=""/>
        <dsp:cNvSpPr/>
      </dsp:nvSpPr>
      <dsp:spPr>
        <a:xfrm rot="2231539">
          <a:off x="2244228" y="3463670"/>
          <a:ext cx="701180" cy="55898"/>
        </a:xfrm>
        <a:custGeom>
          <a:avLst/>
          <a:gdLst/>
          <a:ahLst/>
          <a:cxnLst/>
          <a:rect l="0" t="0" r="0" b="0"/>
          <a:pathLst>
            <a:path>
              <a:moveTo>
                <a:pt x="0" y="27949"/>
              </a:moveTo>
              <a:lnTo>
                <a:pt x="701180" y="27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5BC2D-2394-4466-B795-0BD425038635}">
      <dsp:nvSpPr>
        <dsp:cNvPr id="0" name=""/>
        <dsp:cNvSpPr/>
      </dsp:nvSpPr>
      <dsp:spPr>
        <a:xfrm rot="21533910">
          <a:off x="2315472" y="2549350"/>
          <a:ext cx="668796" cy="55898"/>
        </a:xfrm>
        <a:custGeom>
          <a:avLst/>
          <a:gdLst/>
          <a:ahLst/>
          <a:cxnLst/>
          <a:rect l="0" t="0" r="0" b="0"/>
          <a:pathLst>
            <a:path>
              <a:moveTo>
                <a:pt x="0" y="27949"/>
              </a:moveTo>
              <a:lnTo>
                <a:pt x="668796" y="27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C3060-ED2F-4D34-A040-9FA52F4D65A2}">
      <dsp:nvSpPr>
        <dsp:cNvPr id="0" name=""/>
        <dsp:cNvSpPr/>
      </dsp:nvSpPr>
      <dsp:spPr>
        <a:xfrm rot="18884738">
          <a:off x="2232434" y="1498091"/>
          <a:ext cx="507995" cy="55898"/>
        </a:xfrm>
        <a:custGeom>
          <a:avLst/>
          <a:gdLst/>
          <a:ahLst/>
          <a:cxnLst/>
          <a:rect l="0" t="0" r="0" b="0"/>
          <a:pathLst>
            <a:path>
              <a:moveTo>
                <a:pt x="0" y="27949"/>
              </a:moveTo>
              <a:lnTo>
                <a:pt x="507995" y="27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FE523-76B5-4857-9139-47CC6A7BF474}">
      <dsp:nvSpPr>
        <dsp:cNvPr id="0" name=""/>
        <dsp:cNvSpPr/>
      </dsp:nvSpPr>
      <dsp:spPr>
        <a:xfrm>
          <a:off x="0" y="1304841"/>
          <a:ext cx="2377878" cy="259217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B8187-E7D4-4BFC-AB36-692B5B2D58A7}">
      <dsp:nvSpPr>
        <dsp:cNvPr id="0" name=""/>
        <dsp:cNvSpPr/>
      </dsp:nvSpPr>
      <dsp:spPr>
        <a:xfrm>
          <a:off x="1834501" y="8799"/>
          <a:ext cx="2918577" cy="1405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tr-TR" sz="1400" kern="1200" dirty="0" smtClean="0"/>
            <a:t>Diğerlerinden farklı ben ne yapıyorum?</a:t>
          </a:r>
          <a:endParaRPr lang="tr-TR" sz="1400" kern="1200" dirty="0"/>
        </a:p>
      </dsp:txBody>
      <dsp:txXfrm>
        <a:off x="2261917" y="214610"/>
        <a:ext cx="2063745" cy="993744"/>
      </dsp:txXfrm>
    </dsp:sp>
    <dsp:sp modelId="{A20A74B7-BA01-4BFE-9682-7FAAF1FA381C}">
      <dsp:nvSpPr>
        <dsp:cNvPr id="0" name=""/>
        <dsp:cNvSpPr/>
      </dsp:nvSpPr>
      <dsp:spPr>
        <a:xfrm>
          <a:off x="2983403" y="1741015"/>
          <a:ext cx="2820010" cy="1605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tr-TR" sz="1400" kern="1200" dirty="0" smtClean="0"/>
            <a:t>Yapmaktan zevk aldıklarım neler?</a:t>
          </a:r>
          <a:endParaRPr lang="tr-TR" sz="1400" kern="1200" dirty="0"/>
        </a:p>
      </dsp:txBody>
      <dsp:txXfrm>
        <a:off x="3396384" y="1976138"/>
        <a:ext cx="1994048" cy="1135276"/>
      </dsp:txXfrm>
    </dsp:sp>
    <dsp:sp modelId="{9EBAFE81-6E6C-448A-BF43-CB703C6998A6}">
      <dsp:nvSpPr>
        <dsp:cNvPr id="0" name=""/>
        <dsp:cNvSpPr/>
      </dsp:nvSpPr>
      <dsp:spPr>
        <a:xfrm>
          <a:off x="2134630" y="3569813"/>
          <a:ext cx="3276566" cy="1631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tr-TR" sz="1400" kern="1200" dirty="0" smtClean="0"/>
            <a:t>Hangi özelliklerim diğerlerinden farklı? </a:t>
          </a:r>
        </a:p>
        <a:p>
          <a:pPr lvl="0" algn="ctr" defTabSz="622300" rtl="0">
            <a:lnSpc>
              <a:spcPct val="90000"/>
            </a:lnSpc>
            <a:spcBef>
              <a:spcPct val="0"/>
            </a:spcBef>
            <a:spcAft>
              <a:spcPct val="35000"/>
            </a:spcAft>
          </a:pPr>
          <a:r>
            <a:rPr lang="tr-TR" sz="1400" kern="1200" dirty="0" smtClean="0"/>
            <a:t>(Ailenize, arkadaşlarınıza sorun)</a:t>
          </a:r>
          <a:endParaRPr lang="tr-TR" sz="1400" kern="1200" dirty="0"/>
        </a:p>
      </dsp:txBody>
      <dsp:txXfrm>
        <a:off x="2614472" y="3808749"/>
        <a:ext cx="2316882" cy="1153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C0532-C902-4D1A-8ECB-58B9DF1B3B18}">
      <dsp:nvSpPr>
        <dsp:cNvPr id="0" name=""/>
        <dsp:cNvSpPr/>
      </dsp:nvSpPr>
      <dsp:spPr>
        <a:xfrm rot="5400000">
          <a:off x="-205175" y="1047561"/>
          <a:ext cx="892220"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56A08-AFB2-4D9B-AB3D-F20F62837B74}">
      <dsp:nvSpPr>
        <dsp:cNvPr id="0" name=""/>
        <dsp:cNvSpPr/>
      </dsp:nvSpPr>
      <dsp:spPr>
        <a:xfrm>
          <a:off x="30568" y="553909"/>
          <a:ext cx="1281901" cy="661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Kazanç durumu</a:t>
          </a:r>
          <a:endParaRPr lang="tr-TR" sz="1500" kern="1200" dirty="0"/>
        </a:p>
      </dsp:txBody>
      <dsp:txXfrm>
        <a:off x="49929" y="573270"/>
        <a:ext cx="1243179" cy="622328"/>
      </dsp:txXfrm>
    </dsp:sp>
    <dsp:sp modelId="{35E4B59D-3FFB-4FB5-8A7C-F4F1F6033227}">
      <dsp:nvSpPr>
        <dsp:cNvPr id="0" name=""/>
        <dsp:cNvSpPr/>
      </dsp:nvSpPr>
      <dsp:spPr>
        <a:xfrm rot="5400000">
          <a:off x="-187551" y="1928163"/>
          <a:ext cx="856972"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1EC644-C185-440D-8CE9-10C5CB8F069C}">
      <dsp:nvSpPr>
        <dsp:cNvPr id="0" name=""/>
        <dsp:cNvSpPr/>
      </dsp:nvSpPr>
      <dsp:spPr>
        <a:xfrm>
          <a:off x="50648" y="1432113"/>
          <a:ext cx="1241742" cy="700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Çalışma koşulları</a:t>
          </a:r>
          <a:endParaRPr lang="tr-TR" sz="1500" kern="1200" dirty="0"/>
        </a:p>
      </dsp:txBody>
      <dsp:txXfrm>
        <a:off x="71172" y="1452637"/>
        <a:ext cx="1200694" cy="659706"/>
      </dsp:txXfrm>
    </dsp:sp>
    <dsp:sp modelId="{6AD6717A-AC9B-47BE-A7DE-9273C3ACCD9F}">
      <dsp:nvSpPr>
        <dsp:cNvPr id="0" name=""/>
        <dsp:cNvSpPr/>
      </dsp:nvSpPr>
      <dsp:spPr>
        <a:xfrm rot="5400000">
          <a:off x="-193020" y="2795661"/>
          <a:ext cx="867909"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6EDFF4-7D80-47B3-B614-789FDC652372}">
      <dsp:nvSpPr>
        <dsp:cNvPr id="0" name=""/>
        <dsp:cNvSpPr/>
      </dsp:nvSpPr>
      <dsp:spPr>
        <a:xfrm>
          <a:off x="30568" y="2350021"/>
          <a:ext cx="1281901" cy="58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Sosyal güvence</a:t>
          </a:r>
          <a:endParaRPr lang="tr-TR" sz="1500" kern="1200" dirty="0"/>
        </a:p>
      </dsp:txBody>
      <dsp:txXfrm>
        <a:off x="47847" y="2367300"/>
        <a:ext cx="1247343" cy="555387"/>
      </dsp:txXfrm>
    </dsp:sp>
    <dsp:sp modelId="{83781DC5-7EF3-4654-9512-07678B987E29}">
      <dsp:nvSpPr>
        <dsp:cNvPr id="0" name=""/>
        <dsp:cNvSpPr/>
      </dsp:nvSpPr>
      <dsp:spPr>
        <a:xfrm rot="67994">
          <a:off x="244187" y="3250863"/>
          <a:ext cx="1835413"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7E64CE-0C7B-4C76-944D-49B4F9174760}">
      <dsp:nvSpPr>
        <dsp:cNvPr id="0" name=""/>
        <dsp:cNvSpPr/>
      </dsp:nvSpPr>
      <dsp:spPr>
        <a:xfrm>
          <a:off x="3960" y="3157120"/>
          <a:ext cx="1335118" cy="7228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Yatkınlık</a:t>
          </a:r>
          <a:endParaRPr lang="tr-TR" sz="1500" kern="1200" dirty="0"/>
        </a:p>
      </dsp:txBody>
      <dsp:txXfrm>
        <a:off x="25131" y="3178291"/>
        <a:ext cx="1292776" cy="680475"/>
      </dsp:txXfrm>
    </dsp:sp>
    <dsp:sp modelId="{CC749D97-BFC2-4AB7-9C0D-1B03BA4A02C8}">
      <dsp:nvSpPr>
        <dsp:cNvPr id="0" name=""/>
        <dsp:cNvSpPr/>
      </dsp:nvSpPr>
      <dsp:spPr>
        <a:xfrm rot="16200000">
          <a:off x="1658785" y="2842007"/>
          <a:ext cx="848438"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9A4451-BF17-4898-930E-8742334D5D8F}">
      <dsp:nvSpPr>
        <dsp:cNvPr id="0" name=""/>
        <dsp:cNvSpPr/>
      </dsp:nvSpPr>
      <dsp:spPr>
        <a:xfrm>
          <a:off x="1816816" y="3229719"/>
          <a:ext cx="1393547" cy="6502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Rekabet</a:t>
          </a:r>
          <a:endParaRPr lang="tr-TR" sz="1500" kern="1200" dirty="0"/>
        </a:p>
      </dsp:txBody>
      <dsp:txXfrm>
        <a:off x="1835860" y="3248763"/>
        <a:ext cx="1355459" cy="612130"/>
      </dsp:txXfrm>
    </dsp:sp>
    <dsp:sp modelId="{AF706A74-E386-466E-98AA-634706E5E1E8}">
      <dsp:nvSpPr>
        <dsp:cNvPr id="0" name=""/>
        <dsp:cNvSpPr/>
      </dsp:nvSpPr>
      <dsp:spPr>
        <a:xfrm rot="16200000">
          <a:off x="1648660" y="1978101"/>
          <a:ext cx="868689"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44CDF1-B42F-4C5F-9868-F57F1528684A}">
      <dsp:nvSpPr>
        <dsp:cNvPr id="0" name=""/>
        <dsp:cNvSpPr/>
      </dsp:nvSpPr>
      <dsp:spPr>
        <a:xfrm>
          <a:off x="1878567" y="2389300"/>
          <a:ext cx="1270044" cy="6232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Yeteneğini kullanma</a:t>
          </a:r>
          <a:endParaRPr lang="tr-TR" sz="1500" kern="1200" dirty="0"/>
        </a:p>
      </dsp:txBody>
      <dsp:txXfrm>
        <a:off x="1896822" y="2407555"/>
        <a:ext cx="1233534" cy="586755"/>
      </dsp:txXfrm>
    </dsp:sp>
    <dsp:sp modelId="{2080D871-8DF5-409E-9C61-2CE798F253ED}">
      <dsp:nvSpPr>
        <dsp:cNvPr id="0" name=""/>
        <dsp:cNvSpPr/>
      </dsp:nvSpPr>
      <dsp:spPr>
        <a:xfrm rot="16200000">
          <a:off x="1651683" y="1106512"/>
          <a:ext cx="862643"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33AE1-B0CC-495B-8EFC-89313E12DD36}">
      <dsp:nvSpPr>
        <dsp:cNvPr id="0" name=""/>
        <dsp:cNvSpPr/>
      </dsp:nvSpPr>
      <dsp:spPr>
        <a:xfrm>
          <a:off x="1900746" y="1481077"/>
          <a:ext cx="1225687" cy="6910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Sosyal imkanlar</a:t>
          </a:r>
          <a:endParaRPr lang="tr-TR" sz="1500" kern="1200" dirty="0"/>
        </a:p>
      </dsp:txBody>
      <dsp:txXfrm>
        <a:off x="1920987" y="1501318"/>
        <a:ext cx="1185205" cy="650587"/>
      </dsp:txXfrm>
    </dsp:sp>
    <dsp:sp modelId="{ECF4A877-9DA1-4BD3-8DDD-A4B6302DD3AD}">
      <dsp:nvSpPr>
        <dsp:cNvPr id="0" name=""/>
        <dsp:cNvSpPr/>
      </dsp:nvSpPr>
      <dsp:spPr>
        <a:xfrm rot="64694">
          <a:off x="2086148" y="690179"/>
          <a:ext cx="1871326"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E1FC88-F241-4D51-8B85-4C406ACB883C}">
      <dsp:nvSpPr>
        <dsp:cNvPr id="0" name=""/>
        <dsp:cNvSpPr/>
      </dsp:nvSpPr>
      <dsp:spPr>
        <a:xfrm>
          <a:off x="1870062" y="652853"/>
          <a:ext cx="1287054" cy="611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Çalışma ortamı</a:t>
          </a:r>
          <a:endParaRPr lang="tr-TR" sz="1500" kern="1200" dirty="0"/>
        </a:p>
      </dsp:txBody>
      <dsp:txXfrm>
        <a:off x="1887960" y="670751"/>
        <a:ext cx="1251258" cy="575274"/>
      </dsp:txXfrm>
    </dsp:sp>
    <dsp:sp modelId="{7C6F00E5-3E79-4D21-B163-71EB5ED57229}">
      <dsp:nvSpPr>
        <dsp:cNvPr id="0" name=""/>
        <dsp:cNvSpPr/>
      </dsp:nvSpPr>
      <dsp:spPr>
        <a:xfrm rot="5400000">
          <a:off x="3523969" y="1147462"/>
          <a:ext cx="873511"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4C3504-D7F7-43F8-A564-D45FF9F01556}">
      <dsp:nvSpPr>
        <dsp:cNvPr id="0" name=""/>
        <dsp:cNvSpPr/>
      </dsp:nvSpPr>
      <dsp:spPr>
        <a:xfrm>
          <a:off x="3727124" y="652853"/>
          <a:ext cx="1328372" cy="681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Değişiklik</a:t>
          </a:r>
          <a:endParaRPr lang="tr-TR" sz="1500" kern="1200" dirty="0"/>
        </a:p>
      </dsp:txBody>
      <dsp:txXfrm>
        <a:off x="3747084" y="672813"/>
        <a:ext cx="1288452" cy="641577"/>
      </dsp:txXfrm>
    </dsp:sp>
    <dsp:sp modelId="{9C9B4452-15EA-4130-A8F5-7FF27B45C61F}">
      <dsp:nvSpPr>
        <dsp:cNvPr id="0" name=""/>
        <dsp:cNvSpPr/>
      </dsp:nvSpPr>
      <dsp:spPr>
        <a:xfrm rot="5400000">
          <a:off x="3536281" y="2014168"/>
          <a:ext cx="848886"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8222A5-60EF-43D0-9C35-1617CBA3442E}">
      <dsp:nvSpPr>
        <dsp:cNvPr id="0" name=""/>
        <dsp:cNvSpPr/>
      </dsp:nvSpPr>
      <dsp:spPr>
        <a:xfrm>
          <a:off x="3697489" y="1551504"/>
          <a:ext cx="1387640" cy="642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Düzenli yaşam</a:t>
          </a:r>
          <a:endParaRPr lang="tr-TR" sz="1500" kern="1200" dirty="0"/>
        </a:p>
      </dsp:txBody>
      <dsp:txXfrm>
        <a:off x="3716309" y="1570324"/>
        <a:ext cx="1350000" cy="604926"/>
      </dsp:txXfrm>
    </dsp:sp>
    <dsp:sp modelId="{C9C30BED-9F91-4337-AEC0-7733B986D684}">
      <dsp:nvSpPr>
        <dsp:cNvPr id="0" name=""/>
        <dsp:cNvSpPr/>
      </dsp:nvSpPr>
      <dsp:spPr>
        <a:xfrm rot="5400000">
          <a:off x="3524979" y="2879772"/>
          <a:ext cx="871492"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519B8F-E2DE-4F60-B5C1-01A02A550AA9}">
      <dsp:nvSpPr>
        <dsp:cNvPr id="0" name=""/>
        <dsp:cNvSpPr/>
      </dsp:nvSpPr>
      <dsp:spPr>
        <a:xfrm>
          <a:off x="3688101" y="2411224"/>
          <a:ext cx="1406417" cy="631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Risk alma</a:t>
          </a:r>
          <a:endParaRPr lang="tr-TR" sz="1500" kern="1200" dirty="0"/>
        </a:p>
      </dsp:txBody>
      <dsp:txXfrm>
        <a:off x="3706606" y="2429729"/>
        <a:ext cx="1369407" cy="594811"/>
      </dsp:txXfrm>
    </dsp:sp>
    <dsp:sp modelId="{D36324C2-D1BB-42D8-AFFB-90A7BF8A7E3E}">
      <dsp:nvSpPr>
        <dsp:cNvPr id="0" name=""/>
        <dsp:cNvSpPr/>
      </dsp:nvSpPr>
      <dsp:spPr>
        <a:xfrm rot="102756">
          <a:off x="3963774" y="3346664"/>
          <a:ext cx="1886984"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B93917-5E65-420C-A31D-1936A2488C35}">
      <dsp:nvSpPr>
        <dsp:cNvPr id="0" name=""/>
        <dsp:cNvSpPr/>
      </dsp:nvSpPr>
      <dsp:spPr>
        <a:xfrm>
          <a:off x="3716273" y="3260199"/>
          <a:ext cx="1350072" cy="688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Bağımsızlık</a:t>
          </a:r>
          <a:endParaRPr lang="tr-TR" sz="1500" kern="1200" dirty="0"/>
        </a:p>
      </dsp:txBody>
      <dsp:txXfrm>
        <a:off x="3736429" y="3280355"/>
        <a:ext cx="1309760" cy="647856"/>
      </dsp:txXfrm>
    </dsp:sp>
    <dsp:sp modelId="{F6395DFA-6941-452B-B2F9-BF8464B79CDF}">
      <dsp:nvSpPr>
        <dsp:cNvPr id="0" name=""/>
        <dsp:cNvSpPr/>
      </dsp:nvSpPr>
      <dsp:spPr>
        <a:xfrm rot="16200000">
          <a:off x="5446111" y="2964507"/>
          <a:ext cx="815778"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CE7179-378B-45B3-9C3D-183616627E51}">
      <dsp:nvSpPr>
        <dsp:cNvPr id="0" name=""/>
        <dsp:cNvSpPr/>
      </dsp:nvSpPr>
      <dsp:spPr>
        <a:xfrm>
          <a:off x="5572256" y="3372988"/>
          <a:ext cx="1424657" cy="575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Liderlik</a:t>
          </a:r>
          <a:endParaRPr lang="tr-TR" sz="1500" kern="1200" dirty="0"/>
        </a:p>
      </dsp:txBody>
      <dsp:txXfrm>
        <a:off x="5589108" y="3389840"/>
        <a:ext cx="1390953" cy="541674"/>
      </dsp:txXfrm>
    </dsp:sp>
    <dsp:sp modelId="{122080D0-23C4-4B3B-ACC3-AD15F4AD3AAA}">
      <dsp:nvSpPr>
        <dsp:cNvPr id="0" name=""/>
        <dsp:cNvSpPr/>
      </dsp:nvSpPr>
      <dsp:spPr>
        <a:xfrm rot="16200000">
          <a:off x="5425077" y="2122276"/>
          <a:ext cx="857846" cy="1302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0963C6-FDB1-4819-942D-3EDDAFA5F8EC}">
      <dsp:nvSpPr>
        <dsp:cNvPr id="0" name=""/>
        <dsp:cNvSpPr/>
      </dsp:nvSpPr>
      <dsp:spPr>
        <a:xfrm>
          <a:off x="5611785" y="2523614"/>
          <a:ext cx="1345599" cy="632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Yaratıcılık</a:t>
          </a:r>
          <a:endParaRPr lang="tr-TR" sz="1500" kern="1200" dirty="0"/>
        </a:p>
      </dsp:txBody>
      <dsp:txXfrm>
        <a:off x="5630302" y="2542131"/>
        <a:ext cx="1308565" cy="595187"/>
      </dsp:txXfrm>
    </dsp:sp>
    <dsp:sp modelId="{92503DB2-C37C-44E7-8E5F-B6D166B358F5}">
      <dsp:nvSpPr>
        <dsp:cNvPr id="0" name=""/>
        <dsp:cNvSpPr/>
      </dsp:nvSpPr>
      <dsp:spPr>
        <a:xfrm>
          <a:off x="5591351" y="1646218"/>
          <a:ext cx="1386467" cy="660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Ün sahibi olma</a:t>
          </a:r>
          <a:endParaRPr lang="tr-TR" sz="1500" kern="1200" dirty="0"/>
        </a:p>
      </dsp:txBody>
      <dsp:txXfrm>
        <a:off x="5610689" y="1665556"/>
        <a:ext cx="1347791" cy="621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C5F908A5-78D8-41B4-A23B-55AFF4F7D348}" type="datetimeFigureOut">
              <a:rPr lang="tr-TR"/>
              <a:pPr>
                <a:defRPr/>
              </a:pPr>
              <a:t>15.04.2016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0B359D8B-CFF2-4388-8796-E92ECDC6E9B1}" type="slidenum">
              <a:rPr lang="tr-TR"/>
              <a:pPr>
                <a:defRPr/>
              </a:pPr>
              <a:t>‹#›</a:t>
            </a:fld>
            <a:endParaRPr lang="tr-TR" dirty="0"/>
          </a:p>
        </p:txBody>
      </p:sp>
    </p:spTree>
    <p:extLst>
      <p:ext uri="{BB962C8B-B14F-4D97-AF65-F5344CB8AC3E}">
        <p14:creationId xmlns:p14="http://schemas.microsoft.com/office/powerpoint/2010/main" val="808035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3EDB6537-E520-4E03-8D5B-74F045EDA599}" type="slidenum">
              <a:rPr lang="tr-TR" smtClean="0"/>
              <a:pPr eaLnBrk="1" hangingPunct="1"/>
              <a:t>15</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a:p>
            <a:pPr eaLnBrk="1" hangingPunct="1">
              <a:spcBef>
                <a:spcPct val="0"/>
              </a:spcBef>
            </a:pPr>
            <a:endParaRPr lang="tr-TR" smtClean="0"/>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349539F1-A700-43F7-86D4-47FFE6041DB5}" type="slidenum">
              <a:rPr lang="tr-TR" smtClean="0"/>
              <a:pPr eaLnBrk="1" hangingPunct="1"/>
              <a:t>16</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04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7F62331-4110-477C-940C-494101AEE488}" type="slidenum">
              <a:rPr lang="tr-TR" smtClean="0"/>
              <a:pPr eaLnBrk="1" hangingPunct="1"/>
              <a:t>17</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14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16842DF0-C1D4-4904-8C86-757352FC2F3E}" type="slidenum">
              <a:rPr lang="tr-TR" smtClean="0"/>
              <a:pPr eaLnBrk="1" hangingPunct="1"/>
              <a:t>18</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24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80029D8-1B7C-480E-BFC2-1E1518521967}" type="slidenum">
              <a:rPr lang="tr-TR" smtClean="0"/>
              <a:pPr eaLnBrk="1" hangingPunct="1"/>
              <a:t>19</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86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3C806A8-FD34-417C-89EE-D75A32ED20B8}" type="slidenum">
              <a:rPr lang="tr-TR" smtClean="0"/>
              <a:pPr eaLnBrk="1" hangingPunct="1"/>
              <a:t>20</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634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56643A6-F521-448A-B8CF-E52E318E9D91}" type="slidenum">
              <a:rPr lang="tr-TR" smtClean="0"/>
              <a:pPr eaLnBrk="1" hangingPunct="1"/>
              <a:t>21</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45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D5C4F6D-A1E3-48DD-BFB5-8A172943C98F}" type="slidenum">
              <a:rPr lang="tr-TR" smtClean="0"/>
              <a:pPr eaLnBrk="1" hangingPunct="1"/>
              <a:t>22</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554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F648C54-E8F1-45F1-AB6E-CCD5E74FEE5D}" type="slidenum">
              <a:rPr lang="tr-TR" smtClean="0"/>
              <a:pPr eaLnBrk="1" hangingPunct="1"/>
              <a:t>23</a:t>
            </a:fld>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65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00D25C6-E477-4EE5-8BFD-4C57CCB2E23B}" type="slidenum">
              <a:rPr lang="tr-TR" smtClean="0"/>
              <a:pPr eaLnBrk="1" hangingPunct="1"/>
              <a:t>24</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99D66AA-8099-4C55-9643-E3CF22741311}" type="slidenum">
              <a:rPr lang="tr-TR" smtClean="0"/>
              <a:pPr eaLnBrk="1" hangingPunct="1"/>
              <a:t>3</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758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DE22A9F-C86F-471A-9216-F0562C688BA0}" type="slidenum">
              <a:rPr lang="tr-TR" smtClean="0"/>
              <a:pPr eaLnBrk="1" hangingPunct="1"/>
              <a:t>25</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86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3C806A8-FD34-417C-89EE-D75A32ED20B8}" type="slidenum">
              <a:rPr lang="tr-TR" smtClean="0"/>
              <a:pPr eaLnBrk="1" hangingPunct="1"/>
              <a:t>26</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6963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84438A5-AB6C-4FBD-B413-39CA9CC8D121}" type="slidenum">
              <a:rPr lang="tr-TR" smtClean="0"/>
              <a:pPr eaLnBrk="1" hangingPunct="1"/>
              <a:t>27</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06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170DD236-FE4F-4654-B990-8327B671A23A}" type="slidenum">
              <a:rPr lang="tr-TR" smtClean="0"/>
              <a:pPr eaLnBrk="1" hangingPunct="1"/>
              <a:t>28</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16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9DBE9290-8353-44C2-A571-6D4CC73CA43D}" type="slidenum">
              <a:rPr lang="tr-TR" smtClean="0"/>
              <a:pPr eaLnBrk="1" hangingPunct="1"/>
              <a:t>29</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27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1B2CE19-113C-48B7-9330-0AB6B31ECF25}" type="slidenum">
              <a:rPr lang="tr-TR" smtClean="0"/>
              <a:pPr eaLnBrk="1" hangingPunct="1"/>
              <a:t>30</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47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6E3AC66-EDE9-47BF-9BB3-C3B65B521022}" type="slidenum">
              <a:rPr lang="tr-TR" smtClean="0"/>
              <a:pPr eaLnBrk="1" hangingPunct="1"/>
              <a:t>31</a:t>
            </a:fld>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57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971F81-30F3-424F-B18E-543B7693F5AB}" type="slidenum">
              <a:rPr lang="tr-TR" smtClean="0"/>
              <a:pPr eaLnBrk="1" hangingPunct="1"/>
              <a:t>32</a:t>
            </a:fld>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78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5649373-0560-4D9A-8921-7529165E95CB}" type="slidenum">
              <a:rPr lang="tr-TR" smtClean="0"/>
              <a:pPr eaLnBrk="1" hangingPunct="1"/>
              <a:t>33</a:t>
            </a:fld>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88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1157D98-846F-404E-9ADF-93B648D12A6C}" type="slidenum">
              <a:rPr lang="tr-TR" smtClean="0"/>
              <a:pPr eaLnBrk="1" hangingPunct="1"/>
              <a:t>34</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99D66AA-8099-4C55-9643-E3CF22741311}" type="slidenum">
              <a:rPr lang="tr-TR" smtClean="0"/>
              <a:pPr eaLnBrk="1" hangingPunct="1"/>
              <a:t>4</a:t>
            </a:fld>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798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CB6FC9D-5711-4F7C-B5B8-3E419DF3E941}" type="slidenum">
              <a:rPr lang="tr-TR" smtClean="0"/>
              <a:pPr eaLnBrk="1" hangingPunct="1"/>
              <a:t>35</a:t>
            </a:fld>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09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216A165F-0DE9-42BB-9E3D-F06381C0E15B}" type="slidenum">
              <a:rPr lang="tr-TR" smtClean="0"/>
              <a:pPr eaLnBrk="1" hangingPunct="1"/>
              <a:t>36</a:t>
            </a:fld>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19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0FCCA2C-7DF0-4845-8E73-FF080A657044}" type="slidenum">
              <a:rPr lang="tr-TR" smtClean="0"/>
              <a:pPr eaLnBrk="1" hangingPunct="1"/>
              <a:t>37</a:t>
            </a:fld>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19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EE40E03-003C-4E76-954D-337794365AD3}" type="slidenum">
              <a:rPr lang="tr-TR" smtClean="0"/>
              <a:pPr eaLnBrk="1" hangingPunct="1"/>
              <a:t>38</a:t>
            </a:fld>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29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D2C4160-4E55-4B39-8CF9-57CA0D6082E2}" type="slidenum">
              <a:rPr lang="tr-TR" smtClean="0"/>
              <a:pPr eaLnBrk="1" hangingPunct="1"/>
              <a:t>39</a:t>
            </a:fld>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9CBEA7B2-3301-4B2E-B4E2-B03C3B841848}" type="slidenum">
              <a:rPr lang="tr-TR" smtClean="0"/>
              <a:pPr eaLnBrk="1" hangingPunct="1"/>
              <a:t>40</a:t>
            </a:fld>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40C6E16-C45A-4612-8FCC-EFCC02E7C715}" type="slidenum">
              <a:rPr lang="tr-TR" smtClean="0"/>
              <a:pPr eaLnBrk="1" hangingPunct="1"/>
              <a:t>42</a:t>
            </a:fld>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60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02B7AE31-60E2-4626-B996-4A90D067FD93}" type="slidenum">
              <a:rPr lang="tr-TR" smtClean="0"/>
              <a:pPr eaLnBrk="1" hangingPunct="1"/>
              <a:t>43</a:t>
            </a:fld>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7450F9F-AA7B-4C48-AC05-2555127FC5A9}" type="slidenum">
              <a:rPr lang="tr-TR" smtClean="0"/>
              <a:pPr eaLnBrk="1" hangingPunct="1"/>
              <a:t>44</a:t>
            </a:fld>
            <a:endParaRPr 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80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7450F9F-AA7B-4C48-AC05-2555127FC5A9}" type="slidenum">
              <a:rPr lang="tr-TR" smtClean="0"/>
              <a:pPr eaLnBrk="1" hangingPunct="1"/>
              <a:t>45</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12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472A9D83-B7BC-4D87-A7D3-09D4E8D42A2F}" type="slidenum">
              <a:rPr lang="tr-TR" smtClean="0"/>
              <a:pPr eaLnBrk="1" hangingPunct="1"/>
              <a:t>9</a:t>
            </a:fld>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890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3F7A5E0-734E-46FC-A677-95A2D45134D7}" type="slidenum">
              <a:rPr lang="tr-TR" smtClean="0"/>
              <a:pPr eaLnBrk="1" hangingPunct="1"/>
              <a:t>47</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C439AD8-341D-41CD-8C23-EF2773B519C4}" type="slidenum">
              <a:rPr lang="tr-TR" smtClean="0"/>
              <a:pPr eaLnBrk="1" hangingPunct="1"/>
              <a:t>10</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42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F3F49E87-DFFA-4D5D-AD22-1FD06ABC65E7}" type="slidenum">
              <a:rPr lang="tr-TR" smtClean="0"/>
              <a:pPr eaLnBrk="1" hangingPunct="1"/>
              <a:t>11</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8B8DF2A-DD83-4508-988C-03196684380D}" type="slidenum">
              <a:rPr lang="tr-TR" smtClean="0"/>
              <a:pPr eaLnBrk="1" hangingPunct="1"/>
              <a:t>12</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63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C31A3AC-0216-4226-BD2E-5E39FBC2B6EA}" type="slidenum">
              <a:rPr lang="tr-TR" smtClean="0"/>
              <a:pPr eaLnBrk="1" hangingPunct="1"/>
              <a:t>13</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2A195E4-7C9A-4EB9-B9C4-ED80CC715CC8}" type="slidenum">
              <a:rPr lang="tr-TR" smtClean="0"/>
              <a:pPr eaLnBrk="1" hangingPunct="1"/>
              <a:t>14</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17FB210-7CDC-4BEA-B8F2-CF3325AF07D3}" type="datetimeFigureOut">
              <a:rPr lang="en-US"/>
              <a:pPr>
                <a:defRPr/>
              </a:pPr>
              <a:t>4/15/2016</a:t>
            </a:fld>
            <a:endParaRPr lang="en-US" dirty="0"/>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A33D3D61-7AA1-4438-8F4A-949818B49C4B}" type="slidenum">
              <a:rPr lang="en-US"/>
              <a:pPr>
                <a:defRPr/>
              </a:pPr>
              <a:t>‹#›</a:t>
            </a:fld>
            <a:endParaRPr lang="en-US" dirty="0"/>
          </a:p>
        </p:txBody>
      </p:sp>
    </p:spTree>
    <p:extLst>
      <p:ext uri="{BB962C8B-B14F-4D97-AF65-F5344CB8AC3E}">
        <p14:creationId xmlns:p14="http://schemas.microsoft.com/office/powerpoint/2010/main" val="1152852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E40152A-AEB5-4D51-8785-4A9C8D09A102}" type="datetimeFigureOut">
              <a:rPr lang="en-US"/>
              <a:pPr>
                <a:defRPr/>
              </a:pPr>
              <a:t>4/15/2016</a:t>
            </a:fld>
            <a:endParaRPr lang="en-US" dirty="0"/>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ADCB0A32-571D-4711-8807-80AE7967FC8F}" type="slidenum">
              <a:rPr lang="en-US"/>
              <a:pPr>
                <a:defRPr/>
              </a:pPr>
              <a:t>‹#›</a:t>
            </a:fld>
            <a:endParaRPr lang="en-US" dirty="0"/>
          </a:p>
        </p:txBody>
      </p:sp>
    </p:spTree>
    <p:extLst>
      <p:ext uri="{BB962C8B-B14F-4D97-AF65-F5344CB8AC3E}">
        <p14:creationId xmlns:p14="http://schemas.microsoft.com/office/powerpoint/2010/main" val="33675230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3335329-6CD5-44B3-B8F9-F582B8500E4C}" type="datetimeFigureOut">
              <a:rPr lang="en-US"/>
              <a:pPr>
                <a:defRPr/>
              </a:pPr>
              <a:t>4/15/2016</a:t>
            </a:fld>
            <a:endParaRPr lang="en-US" dirty="0"/>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7462B618-0F3D-42C7-A1CF-BE0B148D4B0A}" type="slidenum">
              <a:rPr lang="en-US"/>
              <a:pPr>
                <a:defRPr/>
              </a:pPr>
              <a:t>‹#›</a:t>
            </a:fld>
            <a:endParaRPr lang="en-US" dirty="0"/>
          </a:p>
        </p:txBody>
      </p:sp>
    </p:spTree>
    <p:extLst>
      <p:ext uri="{BB962C8B-B14F-4D97-AF65-F5344CB8AC3E}">
        <p14:creationId xmlns:p14="http://schemas.microsoft.com/office/powerpoint/2010/main" val="31944582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70421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543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9622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73616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048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85487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1032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710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8C70289-EE5C-448C-84E9-387905FC0969}" type="datetimeFigureOut">
              <a:rPr lang="en-US"/>
              <a:pPr>
                <a:defRPr/>
              </a:pPr>
              <a:t>4/15/2016</a:t>
            </a:fld>
            <a:endParaRPr lang="en-US" dirty="0"/>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3C00A56D-0CBF-4BF2-9C8F-19F6DAFCC971}" type="slidenum">
              <a:rPr lang="en-US"/>
              <a:pPr>
                <a:defRPr/>
              </a:pPr>
              <a:t>‹#›</a:t>
            </a:fld>
            <a:endParaRPr lang="en-US" dirty="0"/>
          </a:p>
        </p:txBody>
      </p:sp>
    </p:spTree>
    <p:extLst>
      <p:ext uri="{BB962C8B-B14F-4D97-AF65-F5344CB8AC3E}">
        <p14:creationId xmlns:p14="http://schemas.microsoft.com/office/powerpoint/2010/main" val="19195144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603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0985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9610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E8EB8E1-6013-4E84-A794-BF70BD1FABD8}" type="datetimeFigureOut">
              <a:rPr lang="en-US"/>
              <a:pPr>
                <a:defRPr/>
              </a:pPr>
              <a:t>4/15/2016</a:t>
            </a:fld>
            <a:endParaRPr lang="en-US" dirty="0"/>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D5A3557B-35B5-43DF-8B84-9454864D0F9A}" type="slidenum">
              <a:rPr lang="en-US"/>
              <a:pPr>
                <a:defRPr/>
              </a:pPr>
              <a:t>‹#›</a:t>
            </a:fld>
            <a:endParaRPr lang="en-US" dirty="0"/>
          </a:p>
        </p:txBody>
      </p:sp>
    </p:spTree>
    <p:extLst>
      <p:ext uri="{BB962C8B-B14F-4D97-AF65-F5344CB8AC3E}">
        <p14:creationId xmlns:p14="http://schemas.microsoft.com/office/powerpoint/2010/main" val="30173287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54D9D49-F139-411C-94A8-9C71A68893AB}" type="datetimeFigureOut">
              <a:rPr lang="en-US"/>
              <a:pPr>
                <a:defRPr/>
              </a:pPr>
              <a:t>4/15/2016</a:t>
            </a:fld>
            <a:endParaRPr lang="en-US" dirty="0"/>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pPr>
              <a:defRPr/>
            </a:pPr>
            <a:fld id="{06B6DB42-83F5-4F59-9AB1-D9E8A6076B0C}" type="slidenum">
              <a:rPr lang="en-US"/>
              <a:pPr>
                <a:defRPr/>
              </a:pPr>
              <a:t>‹#›</a:t>
            </a:fld>
            <a:endParaRPr lang="en-US" dirty="0"/>
          </a:p>
        </p:txBody>
      </p:sp>
    </p:spTree>
    <p:extLst>
      <p:ext uri="{BB962C8B-B14F-4D97-AF65-F5344CB8AC3E}">
        <p14:creationId xmlns:p14="http://schemas.microsoft.com/office/powerpoint/2010/main" val="27583837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5B9ADF1-4477-47D1-B0FC-6C797AD8D982}" type="datetimeFigureOut">
              <a:rPr lang="en-US"/>
              <a:pPr>
                <a:defRPr/>
              </a:pPr>
              <a:t>4/15/2016</a:t>
            </a:fld>
            <a:endParaRPr lang="en-US" dirty="0"/>
          </a:p>
        </p:txBody>
      </p:sp>
      <p:sp>
        <p:nvSpPr>
          <p:cNvPr id="8" name="4 Altbilgi Yer Tutucusu"/>
          <p:cNvSpPr>
            <a:spLocks noGrp="1"/>
          </p:cNvSpPr>
          <p:nvPr>
            <p:ph type="ftr" sz="quarter" idx="11"/>
          </p:nvPr>
        </p:nvSpPr>
        <p:spPr/>
        <p:txBody>
          <a:bodyPr/>
          <a:lstStyle>
            <a:lvl1pPr>
              <a:defRPr/>
            </a:lvl1pPr>
          </a:lstStyle>
          <a:p>
            <a:pPr>
              <a:defRPr/>
            </a:pPr>
            <a:endParaRPr lang="en-US"/>
          </a:p>
        </p:txBody>
      </p:sp>
      <p:sp>
        <p:nvSpPr>
          <p:cNvPr id="9" name="5 Slayt Numarası Yer Tutucusu"/>
          <p:cNvSpPr>
            <a:spLocks noGrp="1"/>
          </p:cNvSpPr>
          <p:nvPr>
            <p:ph type="sldNum" sz="quarter" idx="12"/>
          </p:nvPr>
        </p:nvSpPr>
        <p:spPr/>
        <p:txBody>
          <a:bodyPr/>
          <a:lstStyle>
            <a:lvl1pPr>
              <a:defRPr/>
            </a:lvl1pPr>
          </a:lstStyle>
          <a:p>
            <a:pPr>
              <a:defRPr/>
            </a:pPr>
            <a:fld id="{899C40B0-8290-4D11-B279-20F1E6F50518}" type="slidenum">
              <a:rPr lang="en-US"/>
              <a:pPr>
                <a:defRPr/>
              </a:pPr>
              <a:t>‹#›</a:t>
            </a:fld>
            <a:endParaRPr lang="en-US" dirty="0"/>
          </a:p>
        </p:txBody>
      </p:sp>
    </p:spTree>
    <p:extLst>
      <p:ext uri="{BB962C8B-B14F-4D97-AF65-F5344CB8AC3E}">
        <p14:creationId xmlns:p14="http://schemas.microsoft.com/office/powerpoint/2010/main" val="28432183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4A8EBB8-9337-429B-B649-6921F9734425}" type="datetimeFigureOut">
              <a:rPr lang="en-US"/>
              <a:pPr>
                <a:defRPr/>
              </a:pPr>
              <a:t>4/15/2016</a:t>
            </a:fld>
            <a:endParaRPr lang="en-US" dirty="0"/>
          </a:p>
        </p:txBody>
      </p:sp>
      <p:sp>
        <p:nvSpPr>
          <p:cNvPr id="4" name="4 Altbilgi Yer Tutucusu"/>
          <p:cNvSpPr>
            <a:spLocks noGrp="1"/>
          </p:cNvSpPr>
          <p:nvPr>
            <p:ph type="ftr" sz="quarter" idx="11"/>
          </p:nvPr>
        </p:nvSpPr>
        <p:spPr/>
        <p:txBody>
          <a:bodyPr/>
          <a:lstStyle>
            <a:lvl1pPr>
              <a:defRPr/>
            </a:lvl1pPr>
          </a:lstStyle>
          <a:p>
            <a:pPr>
              <a:defRPr/>
            </a:pPr>
            <a:endParaRPr lang="en-US"/>
          </a:p>
        </p:txBody>
      </p:sp>
      <p:sp>
        <p:nvSpPr>
          <p:cNvPr id="5" name="5 Slayt Numarası Yer Tutucusu"/>
          <p:cNvSpPr>
            <a:spLocks noGrp="1"/>
          </p:cNvSpPr>
          <p:nvPr>
            <p:ph type="sldNum" sz="quarter" idx="12"/>
          </p:nvPr>
        </p:nvSpPr>
        <p:spPr/>
        <p:txBody>
          <a:bodyPr/>
          <a:lstStyle>
            <a:lvl1pPr>
              <a:defRPr/>
            </a:lvl1pPr>
          </a:lstStyle>
          <a:p>
            <a:pPr>
              <a:defRPr/>
            </a:pPr>
            <a:fld id="{11178FAF-8079-447A-847D-E0BF3DFD92C3}" type="slidenum">
              <a:rPr lang="en-US"/>
              <a:pPr>
                <a:defRPr/>
              </a:pPr>
              <a:t>‹#›</a:t>
            </a:fld>
            <a:endParaRPr lang="en-US" dirty="0"/>
          </a:p>
        </p:txBody>
      </p:sp>
    </p:spTree>
    <p:extLst>
      <p:ext uri="{BB962C8B-B14F-4D97-AF65-F5344CB8AC3E}">
        <p14:creationId xmlns:p14="http://schemas.microsoft.com/office/powerpoint/2010/main" val="19644888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25CC3E1B-F8A2-42D4-BB78-EA4A3F1B632B}" type="datetimeFigureOut">
              <a:rPr lang="en-US"/>
              <a:pPr>
                <a:defRPr/>
              </a:pPr>
              <a:t>4/15/2016</a:t>
            </a:fld>
            <a:endParaRPr lang="en-US" dirty="0"/>
          </a:p>
        </p:txBody>
      </p:sp>
      <p:sp>
        <p:nvSpPr>
          <p:cNvPr id="3" name="4 Altbilgi Yer Tutucusu"/>
          <p:cNvSpPr>
            <a:spLocks noGrp="1"/>
          </p:cNvSpPr>
          <p:nvPr>
            <p:ph type="ftr" sz="quarter" idx="11"/>
          </p:nvPr>
        </p:nvSpPr>
        <p:spPr/>
        <p:txBody>
          <a:bodyPr/>
          <a:lstStyle>
            <a:lvl1pPr>
              <a:defRPr/>
            </a:lvl1pPr>
          </a:lstStyle>
          <a:p>
            <a:pPr>
              <a:defRPr/>
            </a:pPr>
            <a:endParaRPr lang="en-US"/>
          </a:p>
        </p:txBody>
      </p:sp>
      <p:sp>
        <p:nvSpPr>
          <p:cNvPr id="4" name="5 Slayt Numarası Yer Tutucusu"/>
          <p:cNvSpPr>
            <a:spLocks noGrp="1"/>
          </p:cNvSpPr>
          <p:nvPr>
            <p:ph type="sldNum" sz="quarter" idx="12"/>
          </p:nvPr>
        </p:nvSpPr>
        <p:spPr/>
        <p:txBody>
          <a:bodyPr/>
          <a:lstStyle>
            <a:lvl1pPr>
              <a:defRPr/>
            </a:lvl1pPr>
          </a:lstStyle>
          <a:p>
            <a:pPr>
              <a:defRPr/>
            </a:pPr>
            <a:fld id="{CEBE690E-393A-481A-B430-09BAAA410136}" type="slidenum">
              <a:rPr lang="en-US"/>
              <a:pPr>
                <a:defRPr/>
              </a:pPr>
              <a:t>‹#›</a:t>
            </a:fld>
            <a:endParaRPr lang="en-US" dirty="0"/>
          </a:p>
        </p:txBody>
      </p:sp>
    </p:spTree>
    <p:extLst>
      <p:ext uri="{BB962C8B-B14F-4D97-AF65-F5344CB8AC3E}">
        <p14:creationId xmlns:p14="http://schemas.microsoft.com/office/powerpoint/2010/main" val="6812325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E240334-FEB9-4A76-99E6-08CC3EA91331}" type="datetimeFigureOut">
              <a:rPr lang="en-US"/>
              <a:pPr>
                <a:defRPr/>
              </a:pPr>
              <a:t>4/15/2016</a:t>
            </a:fld>
            <a:endParaRPr lang="en-US" dirty="0"/>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pPr>
              <a:defRPr/>
            </a:pPr>
            <a:fld id="{15A617B0-0008-4013-975D-A3D8FAF94CF9}" type="slidenum">
              <a:rPr lang="en-US"/>
              <a:pPr>
                <a:defRPr/>
              </a:pPr>
              <a:t>‹#›</a:t>
            </a:fld>
            <a:endParaRPr lang="en-US" dirty="0"/>
          </a:p>
        </p:txBody>
      </p:sp>
    </p:spTree>
    <p:extLst>
      <p:ext uri="{BB962C8B-B14F-4D97-AF65-F5344CB8AC3E}">
        <p14:creationId xmlns:p14="http://schemas.microsoft.com/office/powerpoint/2010/main" val="25153917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251AA4B-7E0B-4C7A-810F-1FD929E7CBCE}" type="datetimeFigureOut">
              <a:rPr lang="en-US"/>
              <a:pPr>
                <a:defRPr/>
              </a:pPr>
              <a:t>4/15/2016</a:t>
            </a:fld>
            <a:endParaRPr lang="en-US" dirty="0"/>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pPr>
              <a:defRPr/>
            </a:pPr>
            <a:fld id="{1890B98B-5705-40A0-BE4C-54A202AB075D}" type="slidenum">
              <a:rPr lang="en-US"/>
              <a:pPr>
                <a:defRPr/>
              </a:pPr>
              <a:t>‹#›</a:t>
            </a:fld>
            <a:endParaRPr lang="en-US" dirty="0"/>
          </a:p>
        </p:txBody>
      </p:sp>
    </p:spTree>
    <p:extLst>
      <p:ext uri="{BB962C8B-B14F-4D97-AF65-F5344CB8AC3E}">
        <p14:creationId xmlns:p14="http://schemas.microsoft.com/office/powerpoint/2010/main" val="35781466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EB8FD0A-D99E-4EA3-B94B-CF40D097D846}" type="datetimeFigureOut">
              <a:rPr lang="en-US"/>
              <a:pPr>
                <a:defRPr/>
              </a:pPr>
              <a:t>4/15/2016</a:t>
            </a:fld>
            <a:endParaRPr lang="en-US"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F830EF-A256-4796-86AA-A083A1AC39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0" hangingPunct="0">
              <a:defRPr/>
            </a:pPr>
            <a:fld id="{C11D7A17-A620-4EA4-A4F4-CB6AE0BDB167}" type="datetimeFigureOut">
              <a:rPr lang="en-US">
                <a:solidFill>
                  <a:prstClr val="black">
                    <a:lumMod val="65000"/>
                    <a:lumOff val="35000"/>
                  </a:prstClr>
                </a:solidFill>
                <a:ea typeface="+mn-ea"/>
              </a:rPr>
              <a:pPr eaLnBrk="0" hangingPunct="0">
                <a:defRPr/>
              </a:pPr>
              <a:t>4/15/2016</a:t>
            </a:fld>
            <a:endParaRPr lang="en-US" dirty="0">
              <a:solidFill>
                <a:prstClr val="black">
                  <a:lumMod val="65000"/>
                  <a:lumOff val="35000"/>
                </a:prstClr>
              </a:solidFill>
              <a:ea typeface="+mn-ea"/>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0" hangingPunct="0">
              <a:defRPr/>
            </a:pPr>
            <a:endParaRPr lang="tr-TR">
              <a:solidFill>
                <a:prstClr val="black">
                  <a:lumMod val="65000"/>
                  <a:lumOff val="35000"/>
                </a:prstClr>
              </a:solidFill>
              <a:ea typeface="+mn-ea"/>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0" hangingPunct="0">
              <a:defRPr/>
            </a:pPr>
            <a:fld id="{24AAF015-C8F5-4F90-BBBA-CECE5113AFE2}" type="slidenum">
              <a:rPr lang="en-US">
                <a:solidFill>
                  <a:prstClr val="black">
                    <a:lumMod val="65000"/>
                    <a:lumOff val="35000"/>
                  </a:prstClr>
                </a:solidFill>
                <a:ea typeface="+mn-ea"/>
              </a:rPr>
              <a:pPr eaLnBrk="0" hangingPunct="0">
                <a:defRPr/>
              </a:pPr>
              <a:t>‹#›</a:t>
            </a:fld>
            <a:endParaRPr lang="en-US" dirty="0">
              <a:solidFill>
                <a:prstClr val="black">
                  <a:lumMod val="65000"/>
                  <a:lumOff val="35000"/>
                </a:prstClr>
              </a:solidFill>
              <a:ea typeface="+mn-ea"/>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Tree>
    <p:extLst>
      <p:ext uri="{BB962C8B-B14F-4D97-AF65-F5344CB8AC3E}">
        <p14:creationId xmlns:p14="http://schemas.microsoft.com/office/powerpoint/2010/main" val="71117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jpe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jpe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jpe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0.jpeg"/><Relationship Id="rId4" Type="http://schemas.openxmlformats.org/officeDocument/2006/relationships/diagramData" Target="../diagrams/data9.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4.jpe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jpe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4.jpeg"/><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13"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image" Target="../media/image20.emf"/><Relationship Id="rId12"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QuickStyle" Target="../diagrams/quickStyle13.xml"/><Relationship Id="rId5" Type="http://schemas.openxmlformats.org/officeDocument/2006/relationships/image" Target="../media/image17.jpeg"/><Relationship Id="rId10" Type="http://schemas.openxmlformats.org/officeDocument/2006/relationships/diagramLayout" Target="../diagrams/layout13.xml"/><Relationship Id="rId4" Type="http://schemas.openxmlformats.org/officeDocument/2006/relationships/image" Target="../media/image14.jpeg"/><Relationship Id="rId9" Type="http://schemas.openxmlformats.org/officeDocument/2006/relationships/diagramData" Target="../diagrams/data13.xml"/><Relationship Id="rId1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4.jpeg"/><Relationship Id="rId7" Type="http://schemas.openxmlformats.org/officeDocument/2006/relationships/diagramQuickStyle" Target="../diagrams/quickStyle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10.jpeg"/><Relationship Id="rId4" Type="http://schemas.openxmlformats.org/officeDocument/2006/relationships/image" Target="../media/image17.jpeg"/><Relationship Id="rId9" Type="http://schemas.microsoft.com/office/2007/relationships/diagramDrawing" Target="../diagrams/drawing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csgb.gov.tr/csgbPortal/csgb.portal"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5.xml"/><Relationship Id="rId7"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14.jpeg"/><Relationship Id="rId7" Type="http://schemas.openxmlformats.org/officeDocument/2006/relationships/diagramLayout" Target="../diagrams/layout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23.png"/><Relationship Id="rId10" Type="http://schemas.microsoft.com/office/2007/relationships/diagramDrawing" Target="../diagrams/drawing15.xml"/><Relationship Id="rId4" Type="http://schemas.openxmlformats.org/officeDocument/2006/relationships/image" Target="../media/image17.jpeg"/><Relationship Id="rId9" Type="http://schemas.openxmlformats.org/officeDocument/2006/relationships/diagramColors" Target="../diagrams/colors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4.jpe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4.jpeg"/><Relationship Id="rId7" Type="http://schemas.openxmlformats.org/officeDocument/2006/relationships/diagramQuickStyle" Target="../diagrams/quickStyle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image" Target="../media/image10.jpeg"/><Relationship Id="rId4" Type="http://schemas.openxmlformats.org/officeDocument/2006/relationships/image" Target="../media/image17.jpeg"/><Relationship Id="rId9" Type="http://schemas.microsoft.com/office/2007/relationships/diagramDrawing" Target="../diagrams/drawing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21.xml"/><Relationship Id="rId7"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7.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22.xml"/><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7.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4.jpeg"/><Relationship Id="rId7" Type="http://schemas.openxmlformats.org/officeDocument/2006/relationships/diagramColors" Target="../diagrams/colors1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14.jpeg"/><Relationship Id="rId7" Type="http://schemas.openxmlformats.org/officeDocument/2006/relationships/diagramQuickStyle" Target="../diagrams/quickStyle1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17.jpeg"/><Relationship Id="rId9" Type="http://schemas.microsoft.com/office/2007/relationships/diagramDrawing" Target="../diagrams/drawing1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4.jpeg"/><Relationship Id="rId7" Type="http://schemas.openxmlformats.org/officeDocument/2006/relationships/diagramQuickStyle" Target="../diagrams/quickStyle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17.jpeg"/><Relationship Id="rId9" Type="http://schemas.microsoft.com/office/2007/relationships/diagramDrawing" Target="../diagrams/drawing20.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Volkanozkan@gmail.com"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14.jpeg"/><Relationship Id="rId7" Type="http://schemas.openxmlformats.org/officeDocument/2006/relationships/diagramQuickStyle" Target="../diagrams/quickStyle2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10" Type="http://schemas.openxmlformats.org/officeDocument/2006/relationships/image" Target="../media/image27.png"/><Relationship Id="rId4" Type="http://schemas.openxmlformats.org/officeDocument/2006/relationships/image" Target="../media/image17.jpeg"/><Relationship Id="rId9" Type="http://schemas.microsoft.com/office/2007/relationships/diagramDrawing" Target="../diagrams/drawing21.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14.jpeg"/><Relationship Id="rId7" Type="http://schemas.openxmlformats.org/officeDocument/2006/relationships/diagramQuickStyle" Target="../diagrams/quickStyle2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17.jpeg"/><Relationship Id="rId9" Type="http://schemas.microsoft.com/office/2007/relationships/diagramDrawing" Target="../diagrams/drawing2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14.jpeg"/><Relationship Id="rId7" Type="http://schemas.openxmlformats.org/officeDocument/2006/relationships/diagramQuickStyle" Target="../diagrams/quickStyle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17.jpeg"/><Relationship Id="rId9" Type="http://schemas.microsoft.com/office/2007/relationships/diagramDrawing" Target="../diagrams/drawing2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14.jpeg"/><Relationship Id="rId7" Type="http://schemas.openxmlformats.org/officeDocument/2006/relationships/diagramQuickStyle" Target="../diagrams/quickStyle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10" Type="http://schemas.openxmlformats.org/officeDocument/2006/relationships/image" Target="../media/image28.png"/><Relationship Id="rId4" Type="http://schemas.openxmlformats.org/officeDocument/2006/relationships/image" Target="../media/image17.jpeg"/><Relationship Id="rId9" Type="http://schemas.microsoft.com/office/2007/relationships/diagramDrawing" Target="../diagrams/drawing2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14.jpeg"/><Relationship Id="rId7" Type="http://schemas.openxmlformats.org/officeDocument/2006/relationships/diagramQuickStyle" Target="../diagrams/quickStyle2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17.jpeg"/><Relationship Id="rId9" Type="http://schemas.microsoft.com/office/2007/relationships/diagramDrawing" Target="../diagrams/drawing25.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14.jpeg"/><Relationship Id="rId7" Type="http://schemas.openxmlformats.org/officeDocument/2006/relationships/diagramLayout" Target="../diagrams/layout2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Data" Target="../diagrams/data26.xml"/><Relationship Id="rId5" Type="http://schemas.openxmlformats.org/officeDocument/2006/relationships/image" Target="../media/image18.png"/><Relationship Id="rId10" Type="http://schemas.microsoft.com/office/2007/relationships/diagramDrawing" Target="../diagrams/drawing26.xml"/><Relationship Id="rId4" Type="http://schemas.openxmlformats.org/officeDocument/2006/relationships/image" Target="../media/image17.jpeg"/><Relationship Id="rId9" Type="http://schemas.openxmlformats.org/officeDocument/2006/relationships/diagramColors" Target="../diagrams/colors2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14.jpeg"/><Relationship Id="rId7" Type="http://schemas.openxmlformats.org/officeDocument/2006/relationships/diagramLayout" Target="../diagrams/layout2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Data" Target="../diagrams/data27.xml"/><Relationship Id="rId5" Type="http://schemas.openxmlformats.org/officeDocument/2006/relationships/image" Target="../media/image30.png"/><Relationship Id="rId10" Type="http://schemas.microsoft.com/office/2007/relationships/diagramDrawing" Target="../diagrams/drawing27.xml"/><Relationship Id="rId4" Type="http://schemas.openxmlformats.org/officeDocument/2006/relationships/image" Target="../media/image17.jpeg"/><Relationship Id="rId9" Type="http://schemas.openxmlformats.org/officeDocument/2006/relationships/diagramColors" Target="../diagrams/colors2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14.jpeg"/><Relationship Id="rId7" Type="http://schemas.openxmlformats.org/officeDocument/2006/relationships/diagramLayout" Target="../diagrams/layout2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Data" Target="../diagrams/data28.xml"/><Relationship Id="rId5" Type="http://schemas.openxmlformats.org/officeDocument/2006/relationships/image" Target="../media/image32.jpeg"/><Relationship Id="rId10" Type="http://schemas.microsoft.com/office/2007/relationships/diagramDrawing" Target="../diagrams/drawing28.xml"/><Relationship Id="rId4" Type="http://schemas.openxmlformats.org/officeDocument/2006/relationships/image" Target="../media/image17.jpeg"/><Relationship Id="rId9" Type="http://schemas.openxmlformats.org/officeDocument/2006/relationships/diagramColors" Target="../diagrams/colors28.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14.jpeg"/><Relationship Id="rId7" Type="http://schemas.openxmlformats.org/officeDocument/2006/relationships/diagramQuickStyle" Target="../diagrams/quickStyle2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17.jpeg"/><Relationship Id="rId9" Type="http://schemas.microsoft.com/office/2007/relationships/diagramDrawing" Target="../diagrams/drawing29.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14.jpeg"/><Relationship Id="rId7" Type="http://schemas.openxmlformats.org/officeDocument/2006/relationships/diagramQuickStyle" Target="../diagrams/quickStyle3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17.jpeg"/><Relationship Id="rId9" Type="http://schemas.microsoft.com/office/2007/relationships/diagramDrawing" Target="../diagrams/drawing30.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14.jpeg"/><Relationship Id="rId7" Type="http://schemas.openxmlformats.org/officeDocument/2006/relationships/diagramQuickStyle" Target="../diagrams/quickStyle3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17.jpeg"/><Relationship Id="rId9" Type="http://schemas.microsoft.com/office/2007/relationships/diagramDrawing" Target="../diagrams/drawing31.xml"/></Relationships>
</file>

<file path=ppt/slides/_rels/slide46.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33.emf"/><Relationship Id="rId7" Type="http://schemas.openxmlformats.org/officeDocument/2006/relationships/diagramColors" Target="../diagrams/colors3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jpe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0.jpeg"/><Relationship Id="rId4" Type="http://schemas.openxmlformats.org/officeDocument/2006/relationships/image" Target="../media/image17.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hangingPunct="0"/>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1678493" y="2768600"/>
            <a:ext cx="60156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hangingPunct="0"/>
            <a:r>
              <a:rPr lang="tr-TR" altLang="tr-TR" b="1" dirty="0" smtClean="0">
                <a:solidFill>
                  <a:prstClr val="black"/>
                </a:solidFill>
                <a:latin typeface="Times New Roman" pitchFamily="18" charset="0"/>
                <a:ea typeface="+mn-ea"/>
                <a:cs typeface="Times New Roman" pitchFamily="18" charset="0"/>
              </a:rPr>
              <a:t>İŞKUR REHBERLİK VE DANIŞMANLIK </a:t>
            </a:r>
          </a:p>
          <a:p>
            <a:pPr algn="ctr" eaLnBrk="0" hangingPunct="0"/>
            <a:r>
              <a:rPr lang="tr-TR" altLang="tr-TR" b="1" dirty="0" smtClean="0">
                <a:solidFill>
                  <a:prstClr val="black"/>
                </a:solidFill>
                <a:latin typeface="Times New Roman" pitchFamily="18" charset="0"/>
                <a:ea typeface="+mn-ea"/>
                <a:cs typeface="Times New Roman" pitchFamily="18" charset="0"/>
              </a:rPr>
              <a:t>HİZMETLERİ</a:t>
            </a:r>
            <a:endParaRPr lang="tr-TR" altLang="tr-TR" b="1" dirty="0" smtClean="0">
              <a:solidFill>
                <a:prstClr val="black"/>
              </a:solidFill>
              <a:latin typeface="Times New Roman" pitchFamily="18" charset="0"/>
              <a:ea typeface="+mn-ea"/>
              <a:cs typeface="Times New Roman" pitchFamily="18" charset="0"/>
            </a:endParaRPr>
          </a:p>
          <a:p>
            <a:pPr algn="ctr" eaLnBrk="0" hangingPunct="0"/>
            <a:r>
              <a:rPr lang="tr-TR" altLang="tr-TR" b="1" dirty="0" smtClean="0">
                <a:solidFill>
                  <a:prstClr val="black"/>
                </a:solidFill>
                <a:latin typeface="Times New Roman" pitchFamily="18" charset="0"/>
                <a:ea typeface="+mn-ea"/>
                <a:cs typeface="Times New Roman" pitchFamily="18" charset="0"/>
              </a:rPr>
              <a:t>(İŞ ARAMA BECERİLERİ)</a:t>
            </a:r>
            <a:endParaRPr lang="tr-TR" altLang="tr-TR" b="1" dirty="0" smtClean="0">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2285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4 Başlık"/>
          <p:cNvSpPr>
            <a:spLocks noGrp="1"/>
          </p:cNvSpPr>
          <p:nvPr>
            <p:ph type="title"/>
          </p:nvPr>
        </p:nvSpPr>
        <p:spPr>
          <a:xfrm>
            <a:off x="523874" y="2206752"/>
            <a:ext cx="8162925" cy="3791712"/>
          </a:xfrm>
        </p:spPr>
        <p:txBody>
          <a:bodyPr/>
          <a:lstStyle/>
          <a:p>
            <a:pPr eaLnBrk="1" hangingPunct="1"/>
            <a:r>
              <a:rPr lang="tr-TR" sz="3200" b="1" dirty="0" smtClean="0">
                <a:latin typeface="Arial" charset="0"/>
                <a:ea typeface="ＭＳ Ｐゴシック" pitchFamily="34" charset="-128"/>
                <a:cs typeface="Arial" charset="0"/>
              </a:rPr>
              <a:t> </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502782347"/>
              </p:ext>
            </p:extLst>
          </p:nvPr>
        </p:nvGraphicFramePr>
        <p:xfrm>
          <a:off x="523875" y="2028825"/>
          <a:ext cx="8162924" cy="4147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Başlık 1"/>
          <p:cNvSpPr txBox="1">
            <a:spLocks/>
          </p:cNvSpPr>
          <p:nvPr/>
        </p:nvSpPr>
        <p:spPr bwMode="auto">
          <a:xfrm>
            <a:off x="523875" y="755904"/>
            <a:ext cx="8162924"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smtClean="0">
                <a:solidFill>
                  <a:srgbClr val="C00000"/>
                </a:solidFill>
                <a:latin typeface="Arial" pitchFamily="34" charset="0"/>
                <a:cs typeface="Arial" pitchFamily="34" charset="0"/>
              </a:rPr>
              <a:t>KİŞİNİN KENDİ ÖZELLİKLERİNİ TANIMASI</a:t>
            </a:r>
            <a:endParaRPr lang="tr-TR" sz="2800" dirty="0"/>
          </a:p>
        </p:txBody>
      </p:sp>
      <p:sp>
        <p:nvSpPr>
          <p:cNvPr id="2" name="Metin kutusu 1"/>
          <p:cNvSpPr txBox="1"/>
          <p:nvPr/>
        </p:nvSpPr>
        <p:spPr>
          <a:xfrm>
            <a:off x="943737" y="1427607"/>
            <a:ext cx="6839712" cy="461665"/>
          </a:xfrm>
          <a:prstGeom prst="rect">
            <a:avLst/>
          </a:prstGeom>
          <a:noFill/>
        </p:spPr>
        <p:txBody>
          <a:bodyPr wrap="square" rtlCol="0">
            <a:spAutoFit/>
          </a:bodyPr>
          <a:lstStyle/>
          <a:p>
            <a:pPr algn="ctr"/>
            <a:r>
              <a:rPr lang="tr-TR" sz="2400" b="1" dirty="0" smtClean="0">
                <a:solidFill>
                  <a:srgbClr val="C00000"/>
                </a:solidFill>
                <a:latin typeface="Arial" pitchFamily="34" charset="0"/>
                <a:cs typeface="Arial" pitchFamily="34" charset="0"/>
              </a:rPr>
              <a:t>BAZI BECERİLERE ÖRNEKLER-1</a:t>
            </a:r>
            <a:endParaRPr lang="tr-TR" sz="2400" b="1" dirty="0">
              <a:solidFill>
                <a:srgbClr val="C00000"/>
              </a:solidFill>
              <a:latin typeface="Arial" pitchFamily="34" charset="0"/>
              <a:cs typeface="Arial" pitchFamily="34" charset="0"/>
            </a:endParaRPr>
          </a:p>
        </p:txBody>
      </p:sp>
      <p:pic>
        <p:nvPicPr>
          <p:cNvPr id="7"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71769" y="473616"/>
            <a:ext cx="1019831"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4868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4 Başlık"/>
          <p:cNvSpPr>
            <a:spLocks noGrp="1"/>
          </p:cNvSpPr>
          <p:nvPr>
            <p:ph type="title"/>
          </p:nvPr>
        </p:nvSpPr>
        <p:spPr>
          <a:xfrm>
            <a:off x="523874" y="1365504"/>
            <a:ext cx="8162925" cy="548640"/>
          </a:xfrm>
        </p:spPr>
        <p:txBody>
          <a:bodyPr/>
          <a:lstStyle/>
          <a:p>
            <a:pPr eaLnBrk="1" hangingPunct="1"/>
            <a:r>
              <a:rPr lang="tr-TR" sz="2400" b="1" dirty="0" smtClean="0">
                <a:solidFill>
                  <a:srgbClr val="C00000"/>
                </a:solidFill>
                <a:latin typeface="Arial" charset="0"/>
                <a:ea typeface="ＭＳ Ｐゴシック" pitchFamily="34" charset="-128"/>
                <a:cs typeface="Arial" charset="0"/>
              </a:rPr>
              <a:t>BAZI BECERİLERE ÖRNEKLER-2 </a:t>
            </a: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1453357510"/>
              </p:ext>
            </p:extLst>
          </p:nvPr>
        </p:nvGraphicFramePr>
        <p:xfrm>
          <a:off x="457200" y="2038350"/>
          <a:ext cx="8321040" cy="4299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Başlık 1"/>
          <p:cNvSpPr txBox="1">
            <a:spLocks/>
          </p:cNvSpPr>
          <p:nvPr/>
        </p:nvSpPr>
        <p:spPr bwMode="auto">
          <a:xfrm>
            <a:off x="490537" y="841248"/>
            <a:ext cx="8162925" cy="52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smtClean="0">
                <a:solidFill>
                  <a:srgbClr val="C00000"/>
                </a:solidFill>
                <a:latin typeface="Arial" pitchFamily="34" charset="0"/>
                <a:cs typeface="Arial" pitchFamily="34" charset="0"/>
              </a:rPr>
              <a:t>KİŞİNİN KENDİ ÖZELLİKLERİNİ TANIMASI</a:t>
            </a:r>
            <a:endParaRPr lang="tr-TR" sz="2800" dirty="0"/>
          </a:p>
        </p:txBody>
      </p:sp>
      <p:pic>
        <p:nvPicPr>
          <p:cNvPr id="6"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90196" y="416006"/>
            <a:ext cx="1026134" cy="49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3218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4 Başlık"/>
          <p:cNvSpPr>
            <a:spLocks noGrp="1"/>
          </p:cNvSpPr>
          <p:nvPr>
            <p:ph type="title"/>
          </p:nvPr>
        </p:nvSpPr>
        <p:spPr>
          <a:xfrm>
            <a:off x="457200" y="1432560"/>
            <a:ext cx="8229600" cy="780288"/>
          </a:xfrm>
        </p:spPr>
        <p:txBody>
          <a:bodyPr/>
          <a:lstStyle/>
          <a:p>
            <a:pPr eaLnBrk="1" hangingPunct="1"/>
            <a:r>
              <a:rPr lang="tr-TR" sz="2400" b="1" dirty="0" smtClean="0">
                <a:solidFill>
                  <a:srgbClr val="C00000"/>
                </a:solidFill>
                <a:latin typeface="Arial" charset="0"/>
                <a:ea typeface="ＭＳ Ｐゴシック" pitchFamily="34" charset="-128"/>
                <a:cs typeface="Arial" charset="0"/>
              </a:rPr>
              <a:t>BAZI BECERİLERE ÖRNEKLER-3 </a:t>
            </a: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38104512"/>
              </p:ext>
            </p:extLst>
          </p:nvPr>
        </p:nvGraphicFramePr>
        <p:xfrm>
          <a:off x="457200" y="2212848"/>
          <a:ext cx="8229600" cy="4047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Başlık 1"/>
          <p:cNvSpPr txBox="1">
            <a:spLocks/>
          </p:cNvSpPr>
          <p:nvPr/>
        </p:nvSpPr>
        <p:spPr bwMode="auto">
          <a:xfrm>
            <a:off x="621791" y="792480"/>
            <a:ext cx="8065007"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smtClean="0">
                <a:solidFill>
                  <a:srgbClr val="C00000"/>
                </a:solidFill>
                <a:latin typeface="Arial" pitchFamily="34" charset="0"/>
                <a:cs typeface="Arial" pitchFamily="34" charset="0"/>
              </a:rPr>
              <a:t>KİŞİNİN KENDİ ÖZELLİKLERİNİ TANIMASI</a:t>
            </a:r>
            <a:endParaRPr lang="tr-TR" sz="2800" dirty="0"/>
          </a:p>
        </p:txBody>
      </p:sp>
      <p:pic>
        <p:nvPicPr>
          <p:cNvPr id="6"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91044" y="345028"/>
            <a:ext cx="925286" cy="4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4 Başlık"/>
          <p:cNvSpPr>
            <a:spLocks noGrp="1"/>
          </p:cNvSpPr>
          <p:nvPr>
            <p:ph type="title"/>
          </p:nvPr>
        </p:nvSpPr>
        <p:spPr>
          <a:xfrm>
            <a:off x="171450" y="804862"/>
            <a:ext cx="8763000" cy="1109281"/>
          </a:xfrm>
        </p:spPr>
        <p:txBody>
          <a:bodyPr/>
          <a:lstStyle/>
          <a:p>
            <a:pPr eaLnBrk="1" hangingPunct="1"/>
            <a:r>
              <a:rPr lang="tr-TR" sz="2800" b="1" cap="all" dirty="0">
                <a:solidFill>
                  <a:srgbClr val="C00000"/>
                </a:solidFill>
                <a:latin typeface="Arial" pitchFamily="34" charset="0"/>
                <a:cs typeface="Arial" pitchFamily="34" charset="0"/>
              </a:rPr>
              <a:t>İşveren İstek ve </a:t>
            </a:r>
            <a:r>
              <a:rPr lang="tr-TR" sz="2800" b="1" cap="all" dirty="0" err="1" smtClean="0">
                <a:solidFill>
                  <a:srgbClr val="C00000"/>
                </a:solidFill>
                <a:latin typeface="Arial" pitchFamily="34" charset="0"/>
                <a:cs typeface="Arial" pitchFamily="34" charset="0"/>
              </a:rPr>
              <a:t>Beklentİlerİnİn</a:t>
            </a:r>
            <a:r>
              <a:rPr lang="tr-TR" sz="2800" b="1" cap="all" dirty="0" smtClean="0">
                <a:solidFill>
                  <a:srgbClr val="C00000"/>
                </a:solidFill>
                <a:latin typeface="Arial" pitchFamily="34" charset="0"/>
                <a:cs typeface="Arial" pitchFamily="34" charset="0"/>
              </a:rPr>
              <a:t> </a:t>
            </a:r>
            <a:r>
              <a:rPr lang="tr-TR" sz="2800" b="1" cap="all" dirty="0" err="1" smtClean="0">
                <a:solidFill>
                  <a:srgbClr val="C00000"/>
                </a:solidFill>
                <a:latin typeface="Arial" pitchFamily="34" charset="0"/>
                <a:cs typeface="Arial" pitchFamily="34" charset="0"/>
              </a:rPr>
              <a:t>Bİlİnmesİ</a:t>
            </a:r>
            <a:endParaRPr lang="tr-TR" sz="2800" b="1" cap="all" dirty="0" smtClean="0">
              <a:solidFill>
                <a:srgbClr val="C00000"/>
              </a:solidFill>
              <a:latin typeface="Arial" charset="0"/>
              <a:ea typeface="ＭＳ Ｐゴシック" pitchFamily="34" charset="-128"/>
              <a:cs typeface="Arial"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1021396703"/>
              </p:ext>
            </p:extLst>
          </p:nvPr>
        </p:nvGraphicFramePr>
        <p:xfrm>
          <a:off x="353568" y="1792224"/>
          <a:ext cx="8333232" cy="4608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7930" y="3699731"/>
            <a:ext cx="2388870" cy="185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pptiskur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65438" y="345028"/>
            <a:ext cx="950891" cy="45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4 Başlık"/>
          <p:cNvSpPr>
            <a:spLocks noGrp="1"/>
          </p:cNvSpPr>
          <p:nvPr>
            <p:ph type="title"/>
          </p:nvPr>
        </p:nvSpPr>
        <p:spPr>
          <a:xfrm>
            <a:off x="286512" y="709612"/>
            <a:ext cx="8772524" cy="1158049"/>
          </a:xfrm>
        </p:spPr>
        <p:txBody>
          <a:bodyPr/>
          <a:lstStyle/>
          <a:p>
            <a:pPr eaLnBrk="1" hangingPunct="1"/>
            <a:r>
              <a:rPr lang="tr-TR" sz="3200" b="1" dirty="0" smtClean="0">
                <a:latin typeface="Arial" charset="0"/>
                <a:ea typeface="ＭＳ Ｐゴシック" pitchFamily="34" charset="-128"/>
                <a:cs typeface="Arial" charset="0"/>
              </a:rPr>
              <a:t/>
            </a:r>
            <a:br>
              <a:rPr lang="tr-TR" sz="3200" b="1" dirty="0" smtClean="0">
                <a:latin typeface="Arial" charset="0"/>
                <a:ea typeface="ＭＳ Ｐゴシック" pitchFamily="34" charset="-128"/>
                <a:cs typeface="Arial" charset="0"/>
              </a:rPr>
            </a:br>
            <a:r>
              <a:rPr lang="tr-TR" sz="3200" b="1" dirty="0" smtClean="0">
                <a:latin typeface="Arial" charset="0"/>
                <a:ea typeface="ＭＳ Ｐゴシック" pitchFamily="34" charset="-128"/>
                <a:cs typeface="Arial" charset="0"/>
              </a:rPr>
              <a:t/>
            </a:r>
            <a:br>
              <a:rPr lang="tr-TR" sz="3200" b="1" dirty="0" smtClean="0">
                <a:latin typeface="Arial" charset="0"/>
                <a:ea typeface="ＭＳ Ｐゴシック" pitchFamily="34" charset="-128"/>
                <a:cs typeface="Arial" charset="0"/>
              </a:rPr>
            </a:br>
            <a:r>
              <a:rPr lang="tr-TR" sz="2800" b="1" cap="all" dirty="0">
                <a:solidFill>
                  <a:srgbClr val="C00000"/>
                </a:solidFill>
                <a:latin typeface="Arial" pitchFamily="34" charset="0"/>
                <a:cs typeface="Arial" pitchFamily="34" charset="0"/>
              </a:rPr>
              <a:t>İşveren İstek ve </a:t>
            </a:r>
            <a:r>
              <a:rPr lang="tr-TR" sz="2800" b="1" cap="all" dirty="0" err="1">
                <a:solidFill>
                  <a:srgbClr val="C00000"/>
                </a:solidFill>
                <a:latin typeface="Arial" pitchFamily="34" charset="0"/>
                <a:cs typeface="Arial" pitchFamily="34" charset="0"/>
              </a:rPr>
              <a:t>Beklentİlerİnİn</a:t>
            </a:r>
            <a:r>
              <a:rPr lang="tr-TR" sz="2800" b="1" cap="all" dirty="0">
                <a:solidFill>
                  <a:srgbClr val="C00000"/>
                </a:solidFill>
                <a:latin typeface="Arial" pitchFamily="34" charset="0"/>
                <a:cs typeface="Arial" pitchFamily="34" charset="0"/>
              </a:rPr>
              <a:t> </a:t>
            </a:r>
            <a:r>
              <a:rPr lang="tr-TR" sz="2800" b="1" cap="all" dirty="0" err="1" smtClean="0">
                <a:solidFill>
                  <a:srgbClr val="C00000"/>
                </a:solidFill>
                <a:latin typeface="Arial" pitchFamily="34" charset="0"/>
                <a:cs typeface="Arial" pitchFamily="34" charset="0"/>
              </a:rPr>
              <a:t>Bİlİnmesİ</a:t>
            </a:r>
            <a:r>
              <a:rPr lang="tr-TR" sz="2800" b="1" dirty="0" smtClean="0">
                <a:latin typeface="Arial" charset="0"/>
                <a:ea typeface="ＭＳ Ｐゴシック" pitchFamily="34" charset="-128"/>
                <a:cs typeface="Arial" charset="0"/>
              </a:rPr>
              <a:t/>
            </a:r>
            <a:br>
              <a:rPr lang="tr-TR" sz="2800" b="1" dirty="0" smtClean="0">
                <a:latin typeface="Arial" charset="0"/>
                <a:ea typeface="ＭＳ Ｐゴシック" pitchFamily="34" charset="-128"/>
                <a:cs typeface="Arial" charset="0"/>
              </a:rPr>
            </a:br>
            <a:endParaRPr lang="tr-TR" sz="2800" b="1" dirty="0" smtClean="0">
              <a:latin typeface="Arial" charset="0"/>
              <a:ea typeface="ＭＳ Ｐゴシック" pitchFamily="34" charset="-128"/>
              <a:cs typeface="Arial"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247814795"/>
              </p:ext>
            </p:extLst>
          </p:nvPr>
        </p:nvGraphicFramePr>
        <p:xfrm>
          <a:off x="457200" y="2084832"/>
          <a:ext cx="8229600" cy="4474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35892" y="345028"/>
            <a:ext cx="980437" cy="4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4 Başlık"/>
          <p:cNvSpPr>
            <a:spLocks noGrp="1"/>
          </p:cNvSpPr>
          <p:nvPr>
            <p:ph type="title"/>
          </p:nvPr>
        </p:nvSpPr>
        <p:spPr>
          <a:xfrm>
            <a:off x="457200" y="804863"/>
            <a:ext cx="8229600" cy="755650"/>
          </a:xfrm>
        </p:spPr>
        <p:txBody>
          <a:bodyPr/>
          <a:lstStyle/>
          <a:p>
            <a:pPr eaLnBrk="1" hangingPunct="1"/>
            <a:r>
              <a:rPr lang="tr-TR" sz="2800" b="1" dirty="0" smtClean="0">
                <a:solidFill>
                  <a:srgbClr val="C00000"/>
                </a:solidFill>
                <a:latin typeface="Arial" charset="0"/>
                <a:ea typeface="ＭＳ Ｐゴシック" pitchFamily="34" charset="-128"/>
                <a:cs typeface="Arial" charset="0"/>
              </a:rPr>
              <a:t>EDİNİLEN BİLGİLERİN DEĞERLENDİRİLMESİ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11772860"/>
              </p:ext>
            </p:extLst>
          </p:nvPr>
        </p:nvGraphicFramePr>
        <p:xfrm>
          <a:off x="457200" y="1560514"/>
          <a:ext cx="8229600" cy="4684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65436" y="345028"/>
            <a:ext cx="950893" cy="45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4 Başlık"/>
          <p:cNvSpPr>
            <a:spLocks noGrp="1"/>
          </p:cNvSpPr>
          <p:nvPr>
            <p:ph type="title"/>
          </p:nvPr>
        </p:nvSpPr>
        <p:spPr>
          <a:xfrm>
            <a:off x="369888" y="694943"/>
            <a:ext cx="8450262" cy="914781"/>
          </a:xfrm>
        </p:spPr>
        <p:txBody>
          <a:bodyPr/>
          <a:lstStyle/>
          <a:p>
            <a:pPr eaLnBrk="1" hangingPunct="1"/>
            <a:r>
              <a:rPr lang="tr-TR" sz="2800" b="1" dirty="0" smtClean="0">
                <a:latin typeface="Arial" charset="0"/>
                <a:ea typeface="ＭＳ Ｐゴシック" pitchFamily="34" charset="-128"/>
                <a:cs typeface="Arial" charset="0"/>
              </a:rPr>
              <a:t>  </a:t>
            </a:r>
            <a:r>
              <a:rPr lang="tr-TR" sz="2700" b="1" dirty="0">
                <a:solidFill>
                  <a:srgbClr val="C00000"/>
                </a:solidFill>
                <a:latin typeface="Arial" charset="0"/>
                <a:ea typeface="ＭＳ Ｐゴシック" pitchFamily="34" charset="-128"/>
                <a:cs typeface="Arial" charset="0"/>
              </a:rPr>
              <a:t>İŞ </a:t>
            </a:r>
            <a:r>
              <a:rPr lang="tr-TR" sz="2700" b="1" dirty="0" smtClean="0">
                <a:solidFill>
                  <a:srgbClr val="C00000"/>
                </a:solidFill>
                <a:latin typeface="Arial" charset="0"/>
                <a:ea typeface="ＭＳ Ｐゴシック" pitchFamily="34" charset="-128"/>
                <a:cs typeface="Arial" charset="0"/>
              </a:rPr>
              <a:t>OLANAKLARI HAKKINDA       BAŞVURULABİLECEK KAYNAKLAR</a:t>
            </a:r>
          </a:p>
        </p:txBody>
      </p:sp>
      <p:sp>
        <p:nvSpPr>
          <p:cNvPr id="16387" name="7 Dikdörtgen"/>
          <p:cNvSpPr>
            <a:spLocks noChangeArrowheads="1"/>
          </p:cNvSpPr>
          <p:nvPr/>
        </p:nvSpPr>
        <p:spPr bwMode="auto">
          <a:xfrm>
            <a:off x="5181600" y="1609725"/>
            <a:ext cx="1962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sz="2200">
              <a:latin typeface="Arial" charset="0"/>
              <a:cs typeface="Arial" charset="0"/>
            </a:endParaRPr>
          </a:p>
        </p:txBody>
      </p:sp>
      <p:sp>
        <p:nvSpPr>
          <p:cNvPr id="16396" name="Rectangle 3"/>
          <p:cNvSpPr>
            <a:spLocks noChangeArrowheads="1"/>
          </p:cNvSpPr>
          <p:nvPr/>
        </p:nvSpPr>
        <p:spPr bwMode="auto">
          <a:xfrm>
            <a:off x="0" y="98425"/>
            <a:ext cx="2174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a:r>
              <a:rPr lang="tr-TR" sz="1100">
                <a:ea typeface="Calibri" pitchFamily="34" charset="0"/>
                <a:cs typeface="Times New Roman" pitchFamily="18" charset="0"/>
              </a:rPr>
              <a:t> </a:t>
            </a:r>
            <a:endParaRPr lang="tr-TR">
              <a:latin typeface="Arial" charset="0"/>
              <a:ea typeface="Calibri" pitchFamily="34" charset="0"/>
              <a:cs typeface="Times New Roman" pitchFamily="18" charset="0"/>
            </a:endParaRPr>
          </a:p>
        </p:txBody>
      </p:sp>
      <p:pic>
        <p:nvPicPr>
          <p:cNvPr id="2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yagram 3"/>
          <p:cNvGraphicFramePr/>
          <p:nvPr>
            <p:extLst>
              <p:ext uri="{D42A27DB-BD31-4B8C-83A1-F6EECF244321}">
                <p14:modId xmlns:p14="http://schemas.microsoft.com/office/powerpoint/2010/main" val="2506920018"/>
              </p:ext>
            </p:extLst>
          </p:nvPr>
        </p:nvGraphicFramePr>
        <p:xfrm>
          <a:off x="180975" y="1536700"/>
          <a:ext cx="8782050" cy="486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6254" y="345028"/>
            <a:ext cx="900075" cy="43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3534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Başlık"/>
          <p:cNvSpPr>
            <a:spLocks noGrp="1"/>
          </p:cNvSpPr>
          <p:nvPr>
            <p:ph type="title"/>
          </p:nvPr>
        </p:nvSpPr>
        <p:spPr>
          <a:xfrm>
            <a:off x="565372" y="566738"/>
            <a:ext cx="8125968" cy="1105852"/>
          </a:xfrm>
        </p:spPr>
        <p:txBody>
          <a:bodyPr rtlCol="0">
            <a:normAutofit fontScale="90000"/>
          </a:bodyPr>
          <a:lstStyle/>
          <a:p>
            <a:pPr eaLnBrk="1" fontAlgn="auto" hangingPunct="1">
              <a:spcAft>
                <a:spcPts val="0"/>
              </a:spcAft>
              <a:defRPr/>
            </a:pPr>
            <a:r>
              <a:rPr lang="tr-TR" b="1" dirty="0" smtClean="0">
                <a:ea typeface="ＭＳ Ｐゴシック" pitchFamily="34" charset="-128"/>
              </a:rPr>
              <a:t/>
            </a:r>
            <a:br>
              <a:rPr lang="tr-TR" b="1" dirty="0" smtClean="0">
                <a:ea typeface="ＭＳ Ｐゴシック" pitchFamily="34" charset="-128"/>
              </a:rPr>
            </a:br>
            <a:r>
              <a:rPr lang="tr-TR" sz="4000" b="1" dirty="0" smtClean="0">
                <a:solidFill>
                  <a:srgbClr val="C00000"/>
                </a:solidFill>
                <a:latin typeface="Arial" pitchFamily="34" charset="0"/>
                <a:ea typeface="ＭＳ Ｐゴシック" pitchFamily="34" charset="-128"/>
                <a:cs typeface="Arial" pitchFamily="34" charset="0"/>
              </a:rPr>
              <a:t>İŞE BAŞVURU</a:t>
            </a:r>
          </a:p>
        </p:txBody>
      </p:sp>
      <p:sp>
        <p:nvSpPr>
          <p:cNvPr id="6149" name="5 İçerik Yer Tutucusu"/>
          <p:cNvSpPr>
            <a:spLocks noGrp="1"/>
          </p:cNvSpPr>
          <p:nvPr>
            <p:ph idx="1"/>
          </p:nvPr>
        </p:nvSpPr>
        <p:spPr>
          <a:xfrm>
            <a:off x="365760" y="1463040"/>
            <a:ext cx="8125778" cy="3755073"/>
          </a:xfrm>
        </p:spPr>
        <p:txBody>
          <a:bodyPr rtlCol="0">
            <a:normAutofit/>
          </a:bodyPr>
          <a:lstStyle/>
          <a:p>
            <a:pPr algn="just" eaLnBrk="1" fontAlgn="auto" hangingPunct="1">
              <a:lnSpc>
                <a:spcPct val="150000"/>
              </a:lnSpc>
              <a:spcAft>
                <a:spcPts val="0"/>
              </a:spcAft>
              <a:buFont typeface="Arial" pitchFamily="34" charset="0"/>
              <a:buNone/>
              <a:defRPr/>
            </a:pPr>
            <a:endParaRPr lang="tr-TR" sz="2450" dirty="0"/>
          </a:p>
          <a:p>
            <a:pPr marL="0" indent="0" algn="just" eaLnBrk="1" fontAlgn="auto" hangingPunct="1">
              <a:lnSpc>
                <a:spcPct val="150000"/>
              </a:lnSpc>
              <a:spcAft>
                <a:spcPts val="0"/>
              </a:spcAft>
              <a:buFont typeface="Arial" pitchFamily="34" charset="0"/>
              <a:buNone/>
              <a:defRPr/>
            </a:pPr>
            <a:endParaRPr lang="tr-TR" sz="2450" dirty="0"/>
          </a:p>
          <a:p>
            <a:pPr marL="0" indent="0" algn="just" eaLnBrk="1" fontAlgn="auto" hangingPunct="1">
              <a:lnSpc>
                <a:spcPct val="150000"/>
              </a:lnSpc>
              <a:spcAft>
                <a:spcPts val="0"/>
              </a:spcAft>
              <a:buFont typeface="Arial" pitchFamily="34" charset="0"/>
              <a:buNone/>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3"/>
              </a:buBlip>
              <a:defRPr/>
            </a:pPr>
            <a:endParaRPr lang="tr-TR" sz="2450" dirty="0" smtClean="0"/>
          </a:p>
          <a:p>
            <a:pPr algn="just" eaLnBrk="1" fontAlgn="auto" hangingPunct="1">
              <a:lnSpc>
                <a:spcPct val="150000"/>
              </a:lnSpc>
              <a:spcAft>
                <a:spcPts val="0"/>
              </a:spcAft>
              <a:buFont typeface="Arial" pitchFamily="34" charset="0"/>
              <a:buBlip>
                <a:blip r:embed="rId3"/>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3"/>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pic>
        <p:nvPicPr>
          <p:cNvPr id="30722" name="Picture 2" descr="http://www.vakifbank.com.tr/images/icerik/VakifBank/is_basvurula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2072640"/>
            <a:ext cx="7726363" cy="2572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ppticsayfaus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ptiskur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34376" y="345028"/>
            <a:ext cx="881954" cy="42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ppticsayfau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4 Başlık"/>
          <p:cNvSpPr>
            <a:spLocks noGrp="1"/>
          </p:cNvSpPr>
          <p:nvPr>
            <p:ph type="title"/>
          </p:nvPr>
        </p:nvSpPr>
        <p:spPr>
          <a:xfrm>
            <a:off x="457200" y="743713"/>
            <a:ext cx="8229600" cy="651702"/>
          </a:xfrm>
        </p:spPr>
        <p:txBody>
          <a:bodyPr/>
          <a:lstStyle/>
          <a:p>
            <a:pPr eaLnBrk="1" hangingPunct="1"/>
            <a:r>
              <a:rPr lang="tr-TR" sz="4000" b="1" dirty="0" smtClean="0">
                <a:latin typeface="Arial" charset="0"/>
                <a:ea typeface="ＭＳ Ｐゴシック" pitchFamily="34" charset="-128"/>
                <a:cs typeface="Arial" charset="0"/>
              </a:rPr>
              <a:t/>
            </a:r>
            <a:br>
              <a:rPr lang="tr-TR" sz="4000" b="1" dirty="0" smtClean="0">
                <a:latin typeface="Arial" charset="0"/>
                <a:ea typeface="ＭＳ Ｐゴシック" pitchFamily="34" charset="-128"/>
                <a:cs typeface="Arial" charset="0"/>
              </a:rPr>
            </a:br>
            <a:r>
              <a:rPr lang="tr-TR" sz="4000" b="1" dirty="0" smtClean="0">
                <a:latin typeface="Arial" charset="0"/>
                <a:ea typeface="ＭＳ Ｐゴシック" pitchFamily="34" charset="-128"/>
                <a:cs typeface="Arial" charset="0"/>
              </a:rPr>
              <a:t> </a:t>
            </a:r>
            <a:r>
              <a:rPr lang="tr-TR" sz="3200" b="1" dirty="0">
                <a:solidFill>
                  <a:srgbClr val="C00000"/>
                </a:solidFill>
                <a:latin typeface="Arial" charset="0"/>
                <a:ea typeface="ＭＳ Ｐゴシック" pitchFamily="34" charset="-128"/>
                <a:cs typeface="Arial" charset="0"/>
              </a:rPr>
              <a:t>İŞE</a:t>
            </a:r>
            <a:r>
              <a:rPr lang="tr-TR" sz="4000" b="1" dirty="0" smtClean="0">
                <a:latin typeface="Arial" charset="0"/>
                <a:ea typeface="ＭＳ Ｐゴシック" pitchFamily="34" charset="-128"/>
                <a:cs typeface="Arial" charset="0"/>
              </a:rPr>
              <a:t> </a:t>
            </a:r>
            <a:r>
              <a:rPr lang="tr-TR" sz="3200" b="1" dirty="0" smtClean="0">
                <a:solidFill>
                  <a:srgbClr val="C00000"/>
                </a:solidFill>
                <a:latin typeface="Arial" charset="0"/>
                <a:ea typeface="ＭＳ Ｐゴシック" pitchFamily="34" charset="-128"/>
                <a:cs typeface="Arial" charset="0"/>
              </a:rPr>
              <a:t>BAŞVURU ARAÇLARI </a:t>
            </a:r>
            <a:r>
              <a:rPr lang="tr-TR" sz="3200" b="1" dirty="0" smtClean="0">
                <a:latin typeface="Arial" charset="0"/>
                <a:ea typeface="ＭＳ Ｐゴシック" pitchFamily="34" charset="-128"/>
                <a:cs typeface="Arial" charset="0"/>
              </a:rPr>
              <a:t/>
            </a:r>
            <a:br>
              <a:rPr lang="tr-TR" sz="3200" b="1" dirty="0" smtClean="0">
                <a:latin typeface="Arial" charset="0"/>
                <a:ea typeface="ＭＳ Ｐゴシック" pitchFamily="34" charset="-128"/>
                <a:cs typeface="Arial" charset="0"/>
              </a:rPr>
            </a:br>
            <a:endParaRPr lang="tr-TR" sz="3200" b="1" dirty="0" smtClean="0">
              <a:latin typeface="Arial" charset="0"/>
              <a:ea typeface="ＭＳ Ｐゴシック" pitchFamily="34" charset="-128"/>
              <a:cs typeface="Arial" charset="0"/>
            </a:endParaRPr>
          </a:p>
        </p:txBody>
      </p:sp>
      <p:sp>
        <p:nvSpPr>
          <p:cNvPr id="6149" name="5 İçerik Yer Tutucusu"/>
          <p:cNvSpPr>
            <a:spLocks noGrp="1"/>
          </p:cNvSpPr>
          <p:nvPr>
            <p:ph idx="1"/>
          </p:nvPr>
        </p:nvSpPr>
        <p:spPr>
          <a:xfrm>
            <a:off x="457200" y="1395414"/>
            <a:ext cx="8229600" cy="4895658"/>
          </a:xfrm>
        </p:spPr>
        <p:txBody>
          <a:bodyPr rtlCol="0">
            <a:normAutofit/>
          </a:bodyPr>
          <a:lstStyle/>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None/>
              <a:defRPr/>
            </a:pPr>
            <a:endParaRPr lang="tr-TR" sz="2450" dirty="0"/>
          </a:p>
          <a:p>
            <a:pPr marL="0" indent="0" algn="just" eaLnBrk="1" fontAlgn="auto" hangingPunct="1">
              <a:lnSpc>
                <a:spcPct val="150000"/>
              </a:lnSpc>
              <a:spcAft>
                <a:spcPts val="0"/>
              </a:spcAft>
              <a:buFont typeface="Arial" charset="0"/>
              <a:buNone/>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18441" name="Object 2048"/>
          <p:cNvGraphicFramePr>
            <a:graphicFrameLocks noChangeAspect="1"/>
          </p:cNvGraphicFramePr>
          <p:nvPr/>
        </p:nvGraphicFramePr>
        <p:xfrm>
          <a:off x="8339138" y="1217613"/>
          <a:ext cx="622300" cy="466725"/>
        </p:xfrm>
        <a:graphic>
          <a:graphicData uri="http://schemas.openxmlformats.org/presentationml/2006/ole">
            <mc:AlternateContent xmlns:mc="http://schemas.openxmlformats.org/markup-compatibility/2006">
              <mc:Choice xmlns:v="urn:schemas-microsoft-com:vml" Requires="v">
                <p:oleObj spid="_x0000_s18906" name="Klip" r:id="rId6" imgW="219024" imgH="228575" progId="">
                  <p:embed/>
                </p:oleObj>
              </mc:Choice>
              <mc:Fallback>
                <p:oleObj name="Klip" r:id="rId6" imgW="219024" imgH="228575" progId="">
                  <p:embed/>
                  <p:pic>
                    <p:nvPicPr>
                      <p:cNvPr id="0" name="Object 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9138" y="1217613"/>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Resim 9" descr="http://yp.enerjik.com.tr/images/MansetResim/kariyer11.jpg"/>
          <p:cNvPicPr/>
          <p:nvPr/>
        </p:nvPicPr>
        <p:blipFill>
          <a:blip r:embed="rId8">
            <a:extLst>
              <a:ext uri="{28A0092B-C50C-407E-A947-70E740481C1C}">
                <a14:useLocalDpi xmlns:a14="http://schemas.microsoft.com/office/drawing/2010/main" val="0"/>
              </a:ext>
            </a:extLst>
          </a:blip>
          <a:srcRect/>
          <a:stretch>
            <a:fillRect/>
          </a:stretch>
        </p:blipFill>
        <p:spPr bwMode="auto">
          <a:xfrm>
            <a:off x="666750" y="2707386"/>
            <a:ext cx="2381250" cy="2329242"/>
          </a:xfrm>
          <a:prstGeom prst="rect">
            <a:avLst/>
          </a:prstGeom>
          <a:noFill/>
          <a:ln>
            <a:noFill/>
          </a:ln>
        </p:spPr>
      </p:pic>
      <p:graphicFrame>
        <p:nvGraphicFramePr>
          <p:cNvPr id="5" name="Diyagram 4"/>
          <p:cNvGraphicFramePr/>
          <p:nvPr>
            <p:extLst>
              <p:ext uri="{D42A27DB-BD31-4B8C-83A1-F6EECF244321}">
                <p14:modId xmlns:p14="http://schemas.microsoft.com/office/powerpoint/2010/main" val="1469072978"/>
              </p:ext>
            </p:extLst>
          </p:nvPr>
        </p:nvGraphicFramePr>
        <p:xfrm>
          <a:off x="3048000" y="1684338"/>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8" descr="pptiskur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91888" y="345028"/>
            <a:ext cx="824441" cy="39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5 İçerik Yer Tutucusu"/>
          <p:cNvSpPr>
            <a:spLocks noGrp="1"/>
          </p:cNvSpPr>
          <p:nvPr>
            <p:ph idx="1"/>
          </p:nvPr>
        </p:nvSpPr>
        <p:spPr>
          <a:xfrm>
            <a:off x="457200" y="2304288"/>
            <a:ext cx="8229600" cy="3828288"/>
          </a:xfrm>
        </p:spPr>
        <p:txBody>
          <a:bodyPr rtlCol="0">
            <a:normAutofit fontScale="92500" lnSpcReduction="20000"/>
          </a:bodyPr>
          <a:lstStyle/>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None/>
              <a:defRPr/>
            </a:pPr>
            <a:endParaRPr lang="tr-TR" sz="2450" dirty="0"/>
          </a:p>
          <a:p>
            <a:pPr marL="0" indent="0" algn="just" eaLnBrk="1" fontAlgn="auto" hangingPunct="1">
              <a:lnSpc>
                <a:spcPct val="150000"/>
              </a:lnSpc>
              <a:spcAft>
                <a:spcPts val="0"/>
              </a:spcAft>
              <a:buNone/>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45" name="44 Dikdörtgen"/>
          <p:cNvSpPr/>
          <p:nvPr/>
        </p:nvSpPr>
        <p:spPr>
          <a:xfrm>
            <a:off x="3267075" y="3460750"/>
            <a:ext cx="2157413" cy="1243417"/>
          </a:xfrm>
          <a:prstGeom prst="rect">
            <a:avLst/>
          </a:prstGeom>
        </p:spPr>
        <p:txBody>
          <a:bodyPr>
            <a:spAutoFit/>
          </a:bodyPr>
          <a:lstStyle/>
          <a:p>
            <a:pPr algn="ctr" defTabSz="1155700">
              <a:lnSpc>
                <a:spcPct val="90000"/>
              </a:lnSpc>
              <a:spcAft>
                <a:spcPct val="35000"/>
              </a:spcAft>
              <a:defRPr/>
            </a:pPr>
            <a:endParaRPr lang="tr-TR" sz="2200" b="1" dirty="0">
              <a:latin typeface="Arial" pitchFamily="34" charset="0"/>
              <a:cs typeface="Arial" pitchFamily="34" charset="0"/>
            </a:endParaRPr>
          </a:p>
          <a:p>
            <a:pPr algn="ctr" defTabSz="1155700">
              <a:lnSpc>
                <a:spcPct val="90000"/>
              </a:lnSpc>
              <a:spcAft>
                <a:spcPct val="35000"/>
              </a:spcAft>
              <a:defRPr/>
            </a:pPr>
            <a:endParaRPr lang="tr-TR" sz="2200" b="1" dirty="0">
              <a:latin typeface="Arial" pitchFamily="34" charset="0"/>
              <a:cs typeface="Arial" pitchFamily="34" charset="0"/>
            </a:endParaRPr>
          </a:p>
          <a:p>
            <a:pPr algn="ctr" defTabSz="1155700">
              <a:lnSpc>
                <a:spcPct val="90000"/>
              </a:lnSpc>
              <a:spcAft>
                <a:spcPct val="35000"/>
              </a:spcAft>
              <a:defRPr/>
            </a:pPr>
            <a:r>
              <a:rPr lang="tr-TR" sz="2200" b="1" dirty="0" smtClean="0">
                <a:latin typeface="Arial" pitchFamily="34" charset="0"/>
                <a:cs typeface="Arial" pitchFamily="34" charset="0"/>
              </a:rPr>
              <a:t> </a:t>
            </a:r>
            <a:endParaRPr lang="tr-TR" b="1" spc="-150" dirty="0">
              <a:latin typeface="Arial" pitchFamily="34" charset="0"/>
              <a:cs typeface="Arial" pitchFamily="34" charset="0"/>
            </a:endParaRPr>
          </a:p>
        </p:txBody>
      </p:sp>
      <p:sp>
        <p:nvSpPr>
          <p:cNvPr id="2" name="Dikdörtgen 1"/>
          <p:cNvSpPr/>
          <p:nvPr/>
        </p:nvSpPr>
        <p:spPr>
          <a:xfrm>
            <a:off x="785813" y="673845"/>
            <a:ext cx="6937438" cy="1692771"/>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a:t>
            </a:r>
            <a:r>
              <a:rPr lang="tr-TR" sz="3200" b="1" dirty="0" smtClean="0">
                <a:solidFill>
                  <a:srgbClr val="C00000"/>
                </a:solidFill>
                <a:latin typeface="Arial" pitchFamily="34" charset="0"/>
                <a:cs typeface="Arial" pitchFamily="34" charset="0"/>
              </a:rPr>
              <a:t>BAŞVURU</a:t>
            </a:r>
          </a:p>
          <a:p>
            <a:pPr algn="ctr"/>
            <a:endParaRPr lang="tr-TR" sz="2000" b="1" dirty="0" smtClean="0">
              <a:solidFill>
                <a:srgbClr val="C00000"/>
              </a:solidFill>
              <a:latin typeface="Arial" pitchFamily="34" charset="0"/>
              <a:cs typeface="Arial" pitchFamily="34" charset="0"/>
            </a:endParaRPr>
          </a:p>
          <a:p>
            <a:pPr algn="ctr"/>
            <a:r>
              <a:rPr lang="tr-TR" sz="2000" b="1" dirty="0" smtClean="0">
                <a:solidFill>
                  <a:srgbClr val="C00000"/>
                </a:solidFill>
                <a:latin typeface="Arial" pitchFamily="34" charset="0"/>
                <a:cs typeface="Arial" pitchFamily="34" charset="0"/>
              </a:rPr>
              <a:t>BAŞVURU </a:t>
            </a:r>
            <a:r>
              <a:rPr lang="tr-TR" sz="2000" b="1" dirty="0">
                <a:solidFill>
                  <a:srgbClr val="C00000"/>
                </a:solidFill>
                <a:latin typeface="Arial" pitchFamily="34" charset="0"/>
                <a:cs typeface="Arial" pitchFamily="34" charset="0"/>
              </a:rPr>
              <a:t>FORMUNDA BULUNABİLECEK BİLGİLER</a:t>
            </a:r>
            <a:endParaRPr lang="tr-TR" sz="2000" b="1" dirty="0" smtClean="0">
              <a:solidFill>
                <a:srgbClr val="C00000"/>
              </a:solidFill>
              <a:latin typeface="Arial" pitchFamily="34" charset="0"/>
              <a:cs typeface="Arial" pitchFamily="34" charset="0"/>
            </a:endParaRPr>
          </a:p>
          <a:p>
            <a:pPr algn="ctr"/>
            <a:endParaRPr lang="tr-TR" sz="3200" dirty="0">
              <a:solidFill>
                <a:srgbClr val="C00000"/>
              </a:solidFill>
            </a:endParaRPr>
          </a:p>
        </p:txBody>
      </p:sp>
      <p:graphicFrame>
        <p:nvGraphicFramePr>
          <p:cNvPr id="8" name="Diyagram 7"/>
          <p:cNvGraphicFramePr/>
          <p:nvPr>
            <p:extLst>
              <p:ext uri="{D42A27DB-BD31-4B8C-83A1-F6EECF244321}">
                <p14:modId xmlns:p14="http://schemas.microsoft.com/office/powerpoint/2010/main" val="2700849552"/>
              </p:ext>
            </p:extLst>
          </p:nvPr>
        </p:nvGraphicFramePr>
        <p:xfrm>
          <a:off x="1438275" y="205045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8" descr="pptiskur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94982" y="345028"/>
            <a:ext cx="921347" cy="44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tr-TR" b="1" dirty="0" smtClean="0">
                <a:ea typeface="ＭＳ Ｐゴシック" pitchFamily="34" charset="-128"/>
              </a:rPr>
              <a:t/>
            </a:r>
            <a:br>
              <a:rPr lang="tr-TR" b="1" dirty="0" smtClean="0">
                <a:ea typeface="ＭＳ Ｐゴシック" pitchFamily="34" charset="-128"/>
              </a:rPr>
            </a:br>
            <a:endParaRPr lang="en-US" b="1" dirty="0" smtClean="0">
              <a:ea typeface="ＭＳ Ｐゴシック" pitchFamily="34" charset="-128"/>
            </a:endParaRPr>
          </a:p>
        </p:txBody>
      </p:sp>
      <p:sp>
        <p:nvSpPr>
          <p:cNvPr id="2" name="Alt Başlık 1"/>
          <p:cNvSpPr>
            <a:spLocks noGrp="1"/>
          </p:cNvSpPr>
          <p:nvPr>
            <p:ph type="subTitle" idx="1"/>
          </p:nvPr>
        </p:nvSpPr>
        <p:spPr>
          <a:xfrm>
            <a:off x="1271588" y="2130425"/>
            <a:ext cx="6689788" cy="685927"/>
          </a:xfrm>
        </p:spPr>
        <p:txBody>
          <a:bodyPr/>
          <a:lstStyle/>
          <a:p>
            <a:r>
              <a:rPr lang="tr-TR" sz="4000" b="1" dirty="0" smtClean="0">
                <a:solidFill>
                  <a:srgbClr val="C00000"/>
                </a:solidFill>
                <a:latin typeface="Arial" pitchFamily="34" charset="0"/>
                <a:cs typeface="Arial" pitchFamily="34" charset="0"/>
              </a:rPr>
              <a:t>İŞ ARAMA BECERİLERİ</a:t>
            </a:r>
            <a:endParaRPr lang="tr-TR" sz="4000" b="1" dirty="0">
              <a:solidFill>
                <a:srgbClr val="C00000"/>
              </a:solidFill>
              <a:latin typeface="Arial" pitchFamily="34" charset="0"/>
              <a:cs typeface="Arial" pitchFamily="34" charset="0"/>
            </a:endParaRPr>
          </a:p>
        </p:txBody>
      </p:sp>
      <p:pic>
        <p:nvPicPr>
          <p:cNvPr id="7" name="Picture 8" descr="pptisku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476" y="977646"/>
            <a:ext cx="2154035" cy="10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447" y="3084576"/>
            <a:ext cx="3499105" cy="27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6" y="1587"/>
            <a:ext cx="9172506"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descr="http://www.iskur.gov.tr/portals/0/linkler/logos/csgb.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3825" y="6091237"/>
            <a:ext cx="7143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tisku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999" y="6172200"/>
            <a:ext cx="620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ppticsayfau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4 Başlık"/>
          <p:cNvSpPr>
            <a:spLocks noGrp="1"/>
          </p:cNvSpPr>
          <p:nvPr>
            <p:ph type="title"/>
          </p:nvPr>
        </p:nvSpPr>
        <p:spPr>
          <a:xfrm>
            <a:off x="573024" y="1077218"/>
            <a:ext cx="8113776" cy="351902"/>
          </a:xfrm>
        </p:spPr>
        <p:txBody>
          <a:bodyPr/>
          <a:lstStyle/>
          <a:p>
            <a:pPr eaLnBrk="1" hangingPunct="1"/>
            <a:r>
              <a:rPr lang="tr-TR" sz="2000" b="1" dirty="0" smtClean="0">
                <a:solidFill>
                  <a:srgbClr val="C00000"/>
                </a:solidFill>
                <a:latin typeface="Arial" charset="0"/>
                <a:ea typeface="ＭＳ Ｐゴシック" pitchFamily="34" charset="-128"/>
                <a:cs typeface="Arial" charset="0"/>
              </a:rPr>
              <a:t>BAŞVURU FORMU ÖRNEĞİ</a:t>
            </a:r>
          </a:p>
        </p:txBody>
      </p:sp>
      <p:sp>
        <p:nvSpPr>
          <p:cNvPr id="6149" name="5 İçerik Yer Tutucusu"/>
          <p:cNvSpPr>
            <a:spLocks noGrp="1"/>
          </p:cNvSpPr>
          <p:nvPr>
            <p:ph idx="1"/>
          </p:nvPr>
        </p:nvSpPr>
        <p:spPr>
          <a:xfrm>
            <a:off x="458724" y="685084"/>
            <a:ext cx="7942326" cy="563407"/>
          </a:xfrm>
        </p:spPr>
        <p:txBody>
          <a:bodyPr rtlCol="0">
            <a:normAutofit fontScale="25000" lnSpcReduction="20000"/>
          </a:bodyPr>
          <a:lstStyle/>
          <a:p>
            <a:pPr eaLnBrk="1" fontAlgn="auto" hangingPunct="1">
              <a:spcAft>
                <a:spcPts val="0"/>
              </a:spcAft>
              <a:buFont typeface="Arial" pitchFamily="34" charset="0"/>
              <a:buNone/>
              <a:defRPr/>
            </a:pPr>
            <a:r>
              <a:rPr lang="tr-TR" sz="1800" b="1" dirty="0" smtClean="0"/>
              <a:t> </a:t>
            </a:r>
          </a:p>
          <a:p>
            <a:pPr algn="ctr" eaLnBrk="1" fontAlgn="auto" hangingPunct="1">
              <a:spcAft>
                <a:spcPts val="0"/>
              </a:spcAft>
              <a:buFont typeface="Arial" pitchFamily="34" charset="0"/>
              <a:buNone/>
              <a:defRPr/>
            </a:pPr>
            <a:r>
              <a:rPr lang="tr-TR" sz="6800" b="1" dirty="0" smtClean="0">
                <a:solidFill>
                  <a:srgbClr val="FFC000"/>
                </a:solidFill>
                <a:latin typeface="Arial" pitchFamily="34" charset="0"/>
                <a:cs typeface="Arial" pitchFamily="34" charset="0"/>
              </a:rPr>
              <a:t/>
            </a:r>
            <a:br>
              <a:rPr lang="tr-TR" sz="6800" b="1" dirty="0" smtClean="0">
                <a:solidFill>
                  <a:srgbClr val="FFC000"/>
                </a:solidFill>
                <a:latin typeface="Arial" pitchFamily="34" charset="0"/>
                <a:cs typeface="Arial" pitchFamily="34" charset="0"/>
              </a:rPr>
            </a:br>
            <a:r>
              <a:rPr lang="tr-TR" sz="4800" b="1" dirty="0" smtClean="0">
                <a:solidFill>
                  <a:srgbClr val="FFC000"/>
                </a:solidFill>
              </a:rPr>
              <a:t>	</a:t>
            </a:r>
          </a:p>
          <a:p>
            <a:pPr eaLnBrk="1" fontAlgn="auto" hangingPunct="1">
              <a:spcAft>
                <a:spcPts val="0"/>
              </a:spcAft>
              <a:buFont typeface="Arial" pitchFamily="34" charset="0"/>
              <a:buNone/>
              <a:defRPr/>
            </a:pPr>
            <a:r>
              <a:rPr lang="tr-TR" sz="5600" b="1" dirty="0" smtClean="0">
                <a:solidFill>
                  <a:srgbClr val="FFC000"/>
                </a:solidFill>
              </a:rPr>
              <a:t>							</a:t>
            </a:r>
            <a:r>
              <a:rPr lang="tr-TR" sz="5600" b="1" dirty="0" smtClean="0">
                <a:solidFill>
                  <a:srgbClr val="FF0000"/>
                </a:solidFill>
              </a:rPr>
              <a:t>	</a:t>
            </a:r>
          </a:p>
          <a:p>
            <a:pPr eaLnBrk="1" fontAlgn="auto" hangingPunct="1">
              <a:spcAft>
                <a:spcPts val="0"/>
              </a:spcAft>
              <a:buFont typeface="Arial" pitchFamily="34" charset="0"/>
              <a:buNone/>
              <a:defRPr/>
            </a:pPr>
            <a:r>
              <a:rPr lang="tr-TR" sz="6800" dirty="0" smtClean="0">
                <a:latin typeface="Arial" pitchFamily="34" charset="0"/>
                <a:cs typeface="Arial" pitchFamily="34" charset="0"/>
              </a:rPr>
              <a:t> </a:t>
            </a:r>
          </a:p>
          <a:p>
            <a:pPr algn="just" eaLnBrk="1" fontAlgn="auto" hangingPunct="1">
              <a:lnSpc>
                <a:spcPct val="150000"/>
              </a:lnSpc>
              <a:spcAft>
                <a:spcPts val="0"/>
              </a:spcAft>
              <a:buFont typeface="Arial" pitchFamily="34" charset="0"/>
              <a:buBlip>
                <a:blip r:embed="rId5"/>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 name="Nesne 1"/>
          <p:cNvGraphicFramePr>
            <a:graphicFrameLocks noChangeAspect="1"/>
          </p:cNvGraphicFramePr>
          <p:nvPr>
            <p:extLst>
              <p:ext uri="{D42A27DB-BD31-4B8C-83A1-F6EECF244321}">
                <p14:modId xmlns:p14="http://schemas.microsoft.com/office/powerpoint/2010/main" val="4246070362"/>
              </p:ext>
            </p:extLst>
          </p:nvPr>
        </p:nvGraphicFramePr>
        <p:xfrm>
          <a:off x="1679548" y="1352551"/>
          <a:ext cx="7244896" cy="5131578"/>
        </p:xfrm>
        <a:graphic>
          <a:graphicData uri="http://schemas.openxmlformats.org/presentationml/2006/ole">
            <mc:AlternateContent xmlns:mc="http://schemas.openxmlformats.org/markup-compatibility/2006">
              <mc:Choice xmlns:v="urn:schemas-microsoft-com:vml" Requires="v">
                <p:oleObj spid="_x0000_s27958" name="Document" r:id="rId7" imgW="7099818" imgH="8621689" progId="Word.Document.8">
                  <p:embed/>
                </p:oleObj>
              </mc:Choice>
              <mc:Fallback>
                <p:oleObj name="Document" r:id="rId7" imgW="7099818" imgH="8621689" progId="Word.Document.8">
                  <p:embed/>
                  <p:pic>
                    <p:nvPicPr>
                      <p:cNvPr id="0" name=""/>
                      <p:cNvPicPr/>
                      <p:nvPr/>
                    </p:nvPicPr>
                    <p:blipFill>
                      <a:blip r:embed="rId8"/>
                      <a:stretch>
                        <a:fillRect/>
                      </a:stretch>
                    </p:blipFill>
                    <p:spPr>
                      <a:xfrm>
                        <a:off x="1679548" y="1352551"/>
                        <a:ext cx="7244896" cy="5131578"/>
                      </a:xfrm>
                      <a:prstGeom prst="rect">
                        <a:avLst/>
                      </a:prstGeom>
                    </p:spPr>
                  </p:pic>
                </p:oleObj>
              </mc:Fallback>
            </mc:AlternateContent>
          </a:graphicData>
        </a:graphic>
      </p:graphicFrame>
      <p:sp>
        <p:nvSpPr>
          <p:cNvPr id="4" name="Dikdörtgen 3"/>
          <p:cNvSpPr/>
          <p:nvPr/>
        </p:nvSpPr>
        <p:spPr>
          <a:xfrm>
            <a:off x="2038351" y="0"/>
            <a:ext cx="5353050" cy="1046440"/>
          </a:xfrm>
          <a:prstGeom prst="rect">
            <a:avLst/>
          </a:prstGeom>
        </p:spPr>
        <p:txBody>
          <a:bodyPr wrap="square">
            <a:spAutoFit/>
          </a:bodyPr>
          <a:lstStyle/>
          <a:p>
            <a:pPr algn="ctr"/>
            <a:r>
              <a:rPr lang="tr-TR" sz="3000" b="1" dirty="0" smtClean="0">
                <a:solidFill>
                  <a:srgbClr val="C00000"/>
                </a:solidFill>
                <a:latin typeface="Arial" pitchFamily="34" charset="0"/>
                <a:cs typeface="Arial" pitchFamily="34" charset="0"/>
              </a:rPr>
              <a:t>                         </a:t>
            </a:r>
          </a:p>
          <a:p>
            <a:pPr algn="ctr"/>
            <a:r>
              <a:rPr lang="tr-TR" sz="3000" b="1" dirty="0" smtClean="0">
                <a:solidFill>
                  <a:srgbClr val="C00000"/>
                </a:solidFill>
                <a:latin typeface="Arial" pitchFamily="34" charset="0"/>
                <a:cs typeface="Arial" pitchFamily="34" charset="0"/>
              </a:rPr>
              <a:t> İŞE BAŞVURU</a:t>
            </a:r>
            <a:endParaRPr lang="tr-TR" sz="3000" dirty="0">
              <a:solidFill>
                <a:srgbClr val="C00000"/>
              </a:solidFill>
            </a:endParaRPr>
          </a:p>
        </p:txBody>
      </p:sp>
      <p:pic>
        <p:nvPicPr>
          <p:cNvPr id="7"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96498" y="345028"/>
            <a:ext cx="1019831" cy="4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4314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4 Başlık"/>
          <p:cNvSpPr>
            <a:spLocks noGrp="1"/>
          </p:cNvSpPr>
          <p:nvPr>
            <p:ph type="title"/>
          </p:nvPr>
        </p:nvSpPr>
        <p:spPr>
          <a:xfrm>
            <a:off x="152400" y="1598613"/>
            <a:ext cx="8881808" cy="697548"/>
          </a:xfrm>
        </p:spPr>
        <p:txBody>
          <a:bodyPr/>
          <a:lstStyle/>
          <a:p>
            <a:pPr eaLnBrk="1" hangingPunct="1"/>
            <a:r>
              <a:rPr lang="tr-TR" sz="2000" b="1" dirty="0" smtClean="0">
                <a:solidFill>
                  <a:srgbClr val="C00000"/>
                </a:solidFill>
                <a:latin typeface="Arial" charset="0"/>
                <a:ea typeface="ＭＳ Ｐゴシック" pitchFamily="34" charset="-128"/>
                <a:cs typeface="Arial" charset="0"/>
              </a:rPr>
              <a:t>ÖZGEÇMİŞ İÇİNDE NELER OLMALIDIR?</a:t>
            </a:r>
            <a:endParaRPr lang="tr-TR" sz="2000" b="1" dirty="0" smtClean="0">
              <a:solidFill>
                <a:srgbClr val="C00000"/>
              </a:solidFill>
              <a:ea typeface="ＭＳ Ｐゴシック" pitchFamily="34" charset="-128"/>
              <a:cs typeface="Arial" charset="0"/>
            </a:endParaRPr>
          </a:p>
        </p:txBody>
      </p:sp>
      <p:sp>
        <p:nvSpPr>
          <p:cNvPr id="6149" name="5 İçerik Yer Tutucusu"/>
          <p:cNvSpPr>
            <a:spLocks noGrp="1"/>
          </p:cNvSpPr>
          <p:nvPr>
            <p:ph idx="1"/>
          </p:nvPr>
        </p:nvSpPr>
        <p:spPr>
          <a:xfrm>
            <a:off x="316992" y="2377440"/>
            <a:ext cx="8322183" cy="3523487"/>
          </a:xfrm>
        </p:spPr>
        <p:txBody>
          <a:bodyPr rtlCol="0">
            <a:normAutofit fontScale="92500" lnSpcReduction="10000"/>
          </a:bodyPr>
          <a:lstStyle/>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None/>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34" name="40 Yuvarlatılmış Dikdörtgen"/>
          <p:cNvSpPr/>
          <p:nvPr/>
        </p:nvSpPr>
        <p:spPr>
          <a:xfrm>
            <a:off x="2900363" y="5376863"/>
            <a:ext cx="2903537" cy="852487"/>
          </a:xfrm>
          <a:prstGeom prst="round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4908" y="360363"/>
            <a:ext cx="20193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769967" y="782122"/>
            <a:ext cx="5450077" cy="584775"/>
          </a:xfrm>
          <a:prstGeom prst="rect">
            <a:avLst/>
          </a:prstGeom>
        </p:spPr>
        <p:txBody>
          <a:bodyPr wrap="square">
            <a:spAutoFit/>
          </a:bodyPr>
          <a:lstStyle/>
          <a:p>
            <a:pPr algn="ctr"/>
            <a:r>
              <a:rPr lang="tr-TR" sz="3200" b="1" dirty="0" smtClean="0">
                <a:solidFill>
                  <a:srgbClr val="C00000"/>
                </a:solidFill>
                <a:latin typeface="Arial" pitchFamily="34" charset="0"/>
                <a:cs typeface="Arial" pitchFamily="34" charset="0"/>
              </a:rPr>
              <a:t>  İŞE </a:t>
            </a:r>
            <a:r>
              <a:rPr lang="tr-TR" sz="3200" b="1" dirty="0">
                <a:solidFill>
                  <a:srgbClr val="C00000"/>
                </a:solidFill>
                <a:latin typeface="Arial" pitchFamily="34" charset="0"/>
                <a:cs typeface="Arial" pitchFamily="34" charset="0"/>
              </a:rPr>
              <a:t>BAŞVURU</a:t>
            </a:r>
            <a:endParaRPr lang="tr-TR" sz="3200" dirty="0">
              <a:solidFill>
                <a:srgbClr val="C00000"/>
              </a:solidFill>
            </a:endParaRPr>
          </a:p>
        </p:txBody>
      </p:sp>
      <p:graphicFrame>
        <p:nvGraphicFramePr>
          <p:cNvPr id="16" name="Diagramme 5"/>
          <p:cNvGraphicFramePr/>
          <p:nvPr>
            <p:extLst>
              <p:ext uri="{D42A27DB-BD31-4B8C-83A1-F6EECF244321}">
                <p14:modId xmlns:p14="http://schemas.microsoft.com/office/powerpoint/2010/main" val="466366295"/>
              </p:ext>
            </p:extLst>
          </p:nvPr>
        </p:nvGraphicFramePr>
        <p:xfrm>
          <a:off x="457200" y="2377440"/>
          <a:ext cx="8229600" cy="29899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858710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745035" y="966788"/>
            <a:ext cx="4587379"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p>
        </p:txBody>
      </p:sp>
      <p:graphicFrame>
        <p:nvGraphicFramePr>
          <p:cNvPr id="13" name="Diyagram 12"/>
          <p:cNvGraphicFramePr/>
          <p:nvPr>
            <p:extLst>
              <p:ext uri="{D42A27DB-BD31-4B8C-83A1-F6EECF244321}">
                <p14:modId xmlns:p14="http://schemas.microsoft.com/office/powerpoint/2010/main" val="3493493405"/>
              </p:ext>
            </p:extLst>
          </p:nvPr>
        </p:nvGraphicFramePr>
        <p:xfrm>
          <a:off x="1447800" y="2151254"/>
          <a:ext cx="6000750" cy="3335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İçerik Yer Tutucusu 15"/>
          <p:cNvSpPr>
            <a:spLocks noGrp="1"/>
          </p:cNvSpPr>
          <p:nvPr>
            <p:ph idx="1"/>
          </p:nvPr>
        </p:nvSpPr>
        <p:spPr/>
        <p:txBody>
          <a:bodyPr/>
          <a:lstStyle/>
          <a:p>
            <a:pPr marL="0" indent="0" algn="ctr">
              <a:buNone/>
            </a:pPr>
            <a:r>
              <a:rPr lang="tr-TR" sz="2000" b="1" dirty="0">
                <a:solidFill>
                  <a:srgbClr val="C00000"/>
                </a:solidFill>
                <a:latin typeface="Arial" pitchFamily="34" charset="0"/>
                <a:ea typeface="ＭＳ Ｐゴシック" pitchFamily="34" charset="-128"/>
                <a:cs typeface="Arial" pitchFamily="34" charset="0"/>
              </a:rPr>
              <a:t>ÖZGEÇMİŞ İLE İLGİLİ GENEL KURALLAR</a:t>
            </a:r>
          </a:p>
          <a:p>
            <a:endParaRPr lang="tr-TR" dirty="0"/>
          </a:p>
        </p:txBody>
      </p:sp>
      <p:pic>
        <p:nvPicPr>
          <p:cNvPr id="6"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55588" y="345028"/>
            <a:ext cx="960741" cy="46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5 İçerik Yer Tutucusu"/>
          <p:cNvSpPr>
            <a:spLocks noGrp="1"/>
          </p:cNvSpPr>
          <p:nvPr>
            <p:ph idx="1"/>
          </p:nvPr>
        </p:nvSpPr>
        <p:spPr>
          <a:xfrm>
            <a:off x="457200" y="1560512"/>
            <a:ext cx="8229600" cy="4950015"/>
          </a:xfrm>
        </p:spPr>
        <p:txBody>
          <a:bodyPr rtlCol="0">
            <a:noAutofit/>
          </a:bodyPr>
          <a:lstStyle/>
          <a:p>
            <a:pPr algn="just" eaLnBrk="1" fontAlgn="auto" hangingPunct="1">
              <a:lnSpc>
                <a:spcPct val="150000"/>
              </a:lnSpc>
              <a:spcAft>
                <a:spcPts val="0"/>
              </a:spcAft>
              <a:buFont typeface="Arial" pitchFamily="34" charset="0"/>
              <a:buBlip>
                <a:blip r:embed="rId4"/>
              </a:buBlip>
              <a:defRPr/>
            </a:pPr>
            <a:endParaRPr lang="tr-TR" sz="1600" dirty="0" smtClean="0">
              <a:latin typeface="Arial" pitchFamily="34" charset="0"/>
              <a:cs typeface="Arial" pitchFamily="34" charset="0"/>
            </a:endParaRPr>
          </a:p>
          <a:p>
            <a:pPr lvl="1" algn="just" eaLnBrk="1" fontAlgn="auto" hangingPunct="1">
              <a:lnSpc>
                <a:spcPct val="150000"/>
              </a:lnSpc>
              <a:spcAft>
                <a:spcPts val="0"/>
              </a:spcAft>
              <a:buFont typeface="Arial" pitchFamily="34" charset="0"/>
              <a:buBlip>
                <a:blip r:embed="rId4"/>
              </a:buBlip>
              <a:defRPr/>
            </a:pPr>
            <a:endParaRPr lang="tr-TR" sz="1600" dirty="0" smtClean="0">
              <a:solidFill>
                <a:srgbClr val="001746"/>
              </a:solidFill>
              <a:latin typeface="Arial" pitchFamily="34" charset="0"/>
              <a:cs typeface="Arial" pitchFamily="34" charset="0"/>
            </a:endParaRPr>
          </a:p>
          <a:p>
            <a:pPr marL="457200" lvl="1" indent="0" algn="just" eaLnBrk="1" fontAlgn="auto" hangingPunct="1">
              <a:lnSpc>
                <a:spcPct val="150000"/>
              </a:lnSpc>
              <a:spcAft>
                <a:spcPts val="0"/>
              </a:spcAft>
              <a:buNone/>
              <a:defRPr/>
            </a:pPr>
            <a:endParaRPr lang="tr-TR" sz="1600" dirty="0" smtClean="0">
              <a:solidFill>
                <a:srgbClr val="001746"/>
              </a:solidFill>
              <a:latin typeface="Arial" pitchFamily="34" charset="0"/>
              <a:cs typeface="Arial" pitchFamily="34" charset="0"/>
            </a:endParaRPr>
          </a:p>
          <a:p>
            <a:pPr algn="just" eaLnBrk="1" fontAlgn="auto" hangingPunct="1">
              <a:lnSpc>
                <a:spcPct val="150000"/>
              </a:lnSpc>
              <a:spcAft>
                <a:spcPts val="0"/>
              </a:spcAft>
              <a:buFont typeface="Arial" pitchFamily="34" charset="0"/>
              <a:buNone/>
              <a:defRPr/>
            </a:pPr>
            <a:r>
              <a:rPr lang="tr-TR" sz="2400" b="1" dirty="0" smtClean="0">
                <a:solidFill>
                  <a:srgbClr val="C00000"/>
                </a:solidFill>
                <a:latin typeface="Arial" pitchFamily="34" charset="0"/>
                <a:cs typeface="Arial" pitchFamily="34" charset="0"/>
              </a:rPr>
              <a:t>				</a:t>
            </a:r>
            <a:endParaRPr lang="tr-TR" sz="1600" dirty="0">
              <a:latin typeface="Arial" pitchFamily="34" charset="0"/>
              <a:cs typeface="Arial" pitchFamily="34" charset="0"/>
            </a:endParaRPr>
          </a:p>
          <a:p>
            <a:pPr algn="just" eaLnBrk="1" fontAlgn="auto" hangingPunct="1">
              <a:lnSpc>
                <a:spcPct val="150000"/>
              </a:lnSpc>
              <a:spcAft>
                <a:spcPts val="0"/>
              </a:spcAft>
              <a:buFont typeface="Arial" pitchFamily="34" charset="0"/>
              <a:buBlip>
                <a:blip r:embed="rId4"/>
              </a:buBlip>
              <a:defRPr/>
            </a:pPr>
            <a:endParaRPr lang="tr-TR" sz="1600" dirty="0">
              <a:latin typeface="Arial" pitchFamily="34" charset="0"/>
              <a:cs typeface="Arial" pitchFamily="34" charset="0"/>
            </a:endParaRPr>
          </a:p>
          <a:p>
            <a:pPr eaLnBrk="1" fontAlgn="auto" hangingPunct="1">
              <a:lnSpc>
                <a:spcPct val="150000"/>
              </a:lnSpc>
              <a:spcAft>
                <a:spcPts val="0"/>
              </a:spcAft>
              <a:buFont typeface="Arial" pitchFamily="34" charset="0"/>
              <a:buNone/>
              <a:defRPr/>
            </a:pPr>
            <a:r>
              <a:rPr lang="tr-TR" sz="1600" dirty="0" smtClean="0">
                <a:latin typeface="Arial" pitchFamily="34" charset="0"/>
                <a:cs typeface="Arial" pitchFamily="34" charset="0"/>
              </a:rPr>
              <a:t>			</a:t>
            </a:r>
          </a:p>
          <a:p>
            <a:pPr algn="just" eaLnBrk="1" fontAlgn="auto" hangingPunct="1">
              <a:lnSpc>
                <a:spcPct val="150000"/>
              </a:lnSpc>
              <a:spcAft>
                <a:spcPts val="0"/>
              </a:spcAft>
              <a:buFont typeface="Arial" pitchFamily="34" charset="0"/>
              <a:buNone/>
              <a:defRPr/>
            </a:pPr>
            <a:r>
              <a:rPr lang="tr-TR" sz="1600" dirty="0" smtClean="0">
                <a:latin typeface="Arial" pitchFamily="34" charset="0"/>
                <a:cs typeface="Arial" pitchFamily="34" charset="0"/>
              </a:rPr>
              <a:t>	</a:t>
            </a:r>
          </a:p>
          <a:p>
            <a:pPr algn="just" eaLnBrk="1" fontAlgn="auto" hangingPunct="1">
              <a:lnSpc>
                <a:spcPct val="150000"/>
              </a:lnSpc>
              <a:spcAft>
                <a:spcPts val="0"/>
              </a:spcAft>
              <a:buFont typeface="Arial" pitchFamily="34" charset="0"/>
              <a:buNone/>
              <a:defRPr/>
            </a:pPr>
            <a:endParaRPr lang="tr-TR" sz="1600" dirty="0" smtClean="0">
              <a:latin typeface="Arial" pitchFamily="34" charset="0"/>
              <a:cs typeface="Arial" pitchFamily="34" charset="0"/>
            </a:endParaRPr>
          </a:p>
          <a:p>
            <a:pPr marL="0" indent="0" algn="just" eaLnBrk="1" fontAlgn="auto" hangingPunct="1">
              <a:lnSpc>
                <a:spcPct val="150000"/>
              </a:lnSpc>
              <a:spcAft>
                <a:spcPts val="0"/>
              </a:spcAft>
              <a:buNone/>
              <a:defRPr/>
            </a:pPr>
            <a:endParaRPr lang="tr-TR" sz="1600" b="1" dirty="0" smtClean="0">
              <a:solidFill>
                <a:srgbClr val="C00000"/>
              </a:solidFill>
              <a:latin typeface="Arial" pitchFamily="34" charset="0"/>
              <a:cs typeface="Arial" pitchFamily="34" charset="0"/>
            </a:endParaRPr>
          </a:p>
          <a:p>
            <a:pPr marL="0" indent="0" algn="just" eaLnBrk="1" fontAlgn="auto" hangingPunct="1">
              <a:lnSpc>
                <a:spcPct val="150000"/>
              </a:lnSpc>
              <a:spcAft>
                <a:spcPts val="0"/>
              </a:spcAft>
              <a:buNone/>
              <a:defRPr/>
            </a:pPr>
            <a:endParaRPr lang="tr-TR" sz="1600" b="1" dirty="0">
              <a:solidFill>
                <a:srgbClr val="C00000"/>
              </a:solidFill>
              <a:latin typeface="Arial" pitchFamily="34" charset="0"/>
              <a:cs typeface="Arial" pitchFamily="34" charset="0"/>
            </a:endParaRPr>
          </a:p>
          <a:p>
            <a:pPr marL="0" indent="0" algn="just" eaLnBrk="1" fontAlgn="auto" hangingPunct="1">
              <a:lnSpc>
                <a:spcPct val="150000"/>
              </a:lnSpc>
              <a:spcAft>
                <a:spcPts val="0"/>
              </a:spcAft>
              <a:buNone/>
              <a:defRPr/>
            </a:pPr>
            <a:r>
              <a:rPr lang="tr-TR" sz="1600" b="1" dirty="0" smtClean="0">
                <a:solidFill>
                  <a:srgbClr val="C00000"/>
                </a:solidFill>
                <a:latin typeface="Arial" pitchFamily="34" charset="0"/>
                <a:cs typeface="Arial" pitchFamily="34" charset="0"/>
              </a:rPr>
              <a:t>			         </a:t>
            </a:r>
            <a:r>
              <a:rPr lang="tr-TR" sz="1600" b="1" dirty="0">
                <a:solidFill>
                  <a:srgbClr val="C00000"/>
                </a:solidFill>
                <a:latin typeface="Arial" pitchFamily="34" charset="0"/>
                <a:cs typeface="Arial" pitchFamily="34" charset="0"/>
              </a:rPr>
              <a:t> </a:t>
            </a:r>
            <a:r>
              <a:rPr lang="tr-TR" sz="1600" b="1" dirty="0" smtClean="0">
                <a:solidFill>
                  <a:srgbClr val="C00000"/>
                </a:solidFill>
                <a:latin typeface="Arial" pitchFamily="34" charset="0"/>
                <a:cs typeface="Arial" pitchFamily="34" charset="0"/>
              </a:rPr>
              <a:t> </a:t>
            </a:r>
            <a:r>
              <a:rPr lang="tr-TR" sz="1600" b="1" u="sng" dirty="0" smtClean="0">
                <a:solidFill>
                  <a:srgbClr val="C00000"/>
                </a:solidFill>
                <a:latin typeface="Arial" pitchFamily="34" charset="0"/>
                <a:cs typeface="Arial" pitchFamily="34" charset="0"/>
              </a:rPr>
              <a:t>olmamalıdır</a:t>
            </a:r>
            <a:r>
              <a:rPr lang="tr-TR" sz="1600" b="1" u="sng" dirty="0">
                <a:solidFill>
                  <a:srgbClr val="C00000"/>
                </a:solidFill>
                <a:latin typeface="Arial" pitchFamily="34" charset="0"/>
                <a:cs typeface="Arial" pitchFamily="34" charset="0"/>
              </a:rPr>
              <a:t>.</a:t>
            </a:r>
            <a:endParaRPr lang="tr-TR" sz="1600" dirty="0" smtClean="0">
              <a:latin typeface="Arial" pitchFamily="34" charset="0"/>
              <a:cs typeface="Arial" pitchFamily="34" charset="0"/>
            </a:endParaRPr>
          </a:p>
          <a:p>
            <a:pPr algn="just" eaLnBrk="1" fontAlgn="auto" hangingPunct="1">
              <a:lnSpc>
                <a:spcPct val="150000"/>
              </a:lnSpc>
              <a:spcAft>
                <a:spcPts val="0"/>
              </a:spcAft>
              <a:buFont typeface="Arial" pitchFamily="34" charset="0"/>
              <a:buBlip>
                <a:blip r:embed="rId4"/>
              </a:buBlip>
              <a:defRPr/>
            </a:pPr>
            <a:endParaRPr lang="tr-TR" sz="1600" dirty="0" smtClean="0">
              <a:latin typeface="Arial" pitchFamily="34" charset="0"/>
              <a:ea typeface="ＭＳ Ｐゴシック" pitchFamily="34" charset="-128"/>
              <a:cs typeface="Arial" pitchFamily="34" charset="0"/>
            </a:endParaRPr>
          </a:p>
          <a:p>
            <a:pPr marL="450850" indent="0" algn="just" eaLnBrk="1" fontAlgn="auto" hangingPunct="1">
              <a:lnSpc>
                <a:spcPct val="150000"/>
              </a:lnSpc>
              <a:spcAft>
                <a:spcPts val="0"/>
              </a:spcAft>
              <a:buFont typeface="Arial" pitchFamily="34" charset="0"/>
              <a:buNone/>
              <a:defRPr/>
            </a:pPr>
            <a:endParaRPr lang="tr-TR" sz="1600" dirty="0" smtClean="0">
              <a:latin typeface="Arial" pitchFamily="34" charset="0"/>
              <a:ea typeface="ＭＳ Ｐゴシック" pitchFamily="34" charset="-128"/>
              <a:cs typeface="Arial" pitchFamily="34" charset="0"/>
            </a:endParaRPr>
          </a:p>
          <a:p>
            <a:pPr algn="just" eaLnBrk="1" fontAlgn="auto" hangingPunct="1">
              <a:lnSpc>
                <a:spcPct val="150000"/>
              </a:lnSpc>
              <a:spcAft>
                <a:spcPts val="0"/>
              </a:spcAft>
              <a:buFont typeface="Arial" pitchFamily="34" charset="0"/>
              <a:buNone/>
              <a:defRPr/>
            </a:pPr>
            <a:endParaRPr lang="tr-TR" sz="1600" dirty="0" smtClean="0">
              <a:latin typeface="Arial" pitchFamily="34" charset="0"/>
              <a:ea typeface="ＭＳ Ｐゴシック" pitchFamily="34" charset="-128"/>
              <a:cs typeface="Arial" pitchFamily="34" charset="0"/>
            </a:endParaRPr>
          </a:p>
          <a:p>
            <a:pPr algn="just" eaLnBrk="1" fontAlgn="auto" hangingPunct="1">
              <a:lnSpc>
                <a:spcPct val="150000"/>
              </a:lnSpc>
              <a:spcAft>
                <a:spcPts val="0"/>
              </a:spcAft>
              <a:buFont typeface="Arial" pitchFamily="34" charset="0"/>
              <a:buBlip>
                <a:blip r:embed="rId4"/>
              </a:buBlip>
              <a:defRPr/>
            </a:pPr>
            <a:endParaRPr lang="tr-TR" sz="1600" dirty="0" smtClean="0">
              <a:latin typeface="Arial" pitchFamily="34" charset="0"/>
              <a:ea typeface="ＭＳ Ｐゴシック" pitchFamily="34" charset="-128"/>
              <a:cs typeface="Arial" pitchFamily="34" charset="0"/>
            </a:endParaRPr>
          </a:p>
          <a:p>
            <a:pPr algn="just" eaLnBrk="1" fontAlgn="auto" hangingPunct="1">
              <a:spcAft>
                <a:spcPts val="0"/>
              </a:spcAft>
              <a:buFont typeface="Arial" charset="0"/>
              <a:buNone/>
              <a:defRPr/>
            </a:pPr>
            <a:endParaRPr lang="tr-TR" sz="1600" dirty="0" smtClean="0">
              <a:latin typeface="Arial" pitchFamily="34" charset="0"/>
              <a:ea typeface="ＭＳ Ｐゴシック" pitchFamily="34" charset="-128"/>
              <a:cs typeface="Arial" pitchFamily="34" charset="0"/>
            </a:endParaRPr>
          </a:p>
        </p:txBody>
      </p:sp>
      <p:sp>
        <p:nvSpPr>
          <p:cNvPr id="5" name="4 Başlık"/>
          <p:cNvSpPr>
            <a:spLocks noGrp="1"/>
          </p:cNvSpPr>
          <p:nvPr>
            <p:ph type="title"/>
          </p:nvPr>
        </p:nvSpPr>
        <p:spPr>
          <a:xfrm>
            <a:off x="828675" y="1439354"/>
            <a:ext cx="7394448" cy="560896"/>
          </a:xfrm>
        </p:spPr>
        <p:txBody>
          <a:bodyPr/>
          <a:lstStyle/>
          <a:p>
            <a:pPr lvl="1" eaLnBrk="1" hangingPunct="1"/>
            <a:r>
              <a:rPr lang="tr-TR" sz="2000" b="1" dirty="0" smtClean="0">
                <a:solidFill>
                  <a:srgbClr val="C00000"/>
                </a:solidFill>
                <a:latin typeface="Arial" pitchFamily="34" charset="0"/>
                <a:ea typeface="ＭＳ Ｐゴシック" pitchFamily="34" charset="-128"/>
                <a:cs typeface="Arial" pitchFamily="34" charset="0"/>
              </a:rPr>
              <a:t>SONUÇ OLARAK ÖZGEÇMİŞ;</a:t>
            </a:r>
            <a:endParaRPr lang="tr-TR" sz="2000" b="1" dirty="0" smtClean="0">
              <a:solidFill>
                <a:srgbClr val="C00000"/>
              </a:solidFill>
              <a:ea typeface="ＭＳ Ｐゴシック" pitchFamily="34" charset="-128"/>
              <a:cs typeface="Arial" charset="0"/>
            </a:endParaRPr>
          </a:p>
        </p:txBody>
      </p:sp>
      <p:sp>
        <p:nvSpPr>
          <p:cNvPr id="7" name="Dikdörtgen 6"/>
          <p:cNvSpPr/>
          <p:nvPr/>
        </p:nvSpPr>
        <p:spPr>
          <a:xfrm>
            <a:off x="1819656" y="446912"/>
            <a:ext cx="5504688" cy="861774"/>
          </a:xfrm>
          <a:prstGeom prst="rect">
            <a:avLst/>
          </a:prstGeom>
        </p:spPr>
        <p:txBody>
          <a:bodyPr wrap="square">
            <a:spAutoFit/>
          </a:bodyPr>
          <a:lstStyle/>
          <a:p>
            <a:endParaRPr lang="tr-TR" b="1" dirty="0" smtClean="0">
              <a:solidFill>
                <a:srgbClr val="C00000"/>
              </a:solidFill>
              <a:latin typeface="Arial" pitchFamily="34" charset="0"/>
              <a:cs typeface="Arial" pitchFamily="34" charset="0"/>
            </a:endParaRPr>
          </a:p>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graphicFrame>
        <p:nvGraphicFramePr>
          <p:cNvPr id="2" name="Diyagram 1"/>
          <p:cNvGraphicFramePr/>
          <p:nvPr>
            <p:extLst>
              <p:ext uri="{D42A27DB-BD31-4B8C-83A1-F6EECF244321}">
                <p14:modId xmlns:p14="http://schemas.microsoft.com/office/powerpoint/2010/main" val="1775423386"/>
              </p:ext>
            </p:extLst>
          </p:nvPr>
        </p:nvGraphicFramePr>
        <p:xfrm>
          <a:off x="1000125" y="2000250"/>
          <a:ext cx="6934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8" descr="pptiskur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73770" y="345028"/>
            <a:ext cx="842560" cy="4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4 Başlık"/>
          <p:cNvSpPr>
            <a:spLocks noGrp="1"/>
          </p:cNvSpPr>
          <p:nvPr>
            <p:ph type="title"/>
          </p:nvPr>
        </p:nvSpPr>
        <p:spPr>
          <a:xfrm>
            <a:off x="0" y="596900"/>
            <a:ext cx="8229600" cy="1219708"/>
          </a:xfrm>
        </p:spPr>
        <p:txBody>
          <a:bodyPr/>
          <a:lstStyle/>
          <a:p>
            <a:pPr eaLnBrk="1" hangingPunct="1"/>
            <a:r>
              <a:rPr lang="tr-TR" sz="3200" b="1" dirty="0">
                <a:solidFill>
                  <a:srgbClr val="C00000"/>
                </a:solidFill>
                <a:latin typeface="Arial" pitchFamily="34" charset="0"/>
                <a:cs typeface="Arial" pitchFamily="34" charset="0"/>
              </a:rPr>
              <a:t/>
            </a:r>
            <a:br>
              <a:rPr lang="tr-TR" sz="3200" b="1" dirty="0">
                <a:solidFill>
                  <a:srgbClr val="C00000"/>
                </a:solidFill>
                <a:latin typeface="Arial" pitchFamily="34" charset="0"/>
                <a:cs typeface="Arial" pitchFamily="34" charset="0"/>
              </a:rPr>
            </a:br>
            <a:r>
              <a:rPr lang="tr-TR" sz="2800" b="1" dirty="0" smtClean="0">
                <a:solidFill>
                  <a:srgbClr val="C00000"/>
                </a:solidFill>
                <a:latin typeface="Arial" pitchFamily="34" charset="0"/>
                <a:cs typeface="Arial" pitchFamily="34" charset="0"/>
              </a:rPr>
              <a:t>     </a:t>
            </a:r>
            <a:r>
              <a:rPr lang="tr-TR" sz="2800" b="1" dirty="0" smtClean="0">
                <a:solidFill>
                  <a:srgbClr val="C00000"/>
                </a:solidFill>
                <a:latin typeface="Arial" charset="0"/>
                <a:ea typeface="ＭＳ Ｐゴシック" pitchFamily="34" charset="-128"/>
                <a:cs typeface="Arial" charset="0"/>
              </a:rPr>
              <a:t>TAVSİYE EDİLMEYEN </a:t>
            </a:r>
            <a:r>
              <a:rPr lang="tr-TR" sz="2800" b="1" dirty="0" smtClean="0">
                <a:solidFill>
                  <a:srgbClr val="C00000"/>
                </a:solidFill>
                <a:latin typeface="Arial" pitchFamily="34" charset="0"/>
                <a:cs typeface="Arial" pitchFamily="34" charset="0"/>
              </a:rPr>
              <a:t>ÖZGEÇMİŞ</a:t>
            </a:r>
            <a:r>
              <a:rPr lang="tr-TR" sz="2800" b="1" dirty="0" smtClean="0">
                <a:solidFill>
                  <a:srgbClr val="C00000"/>
                </a:solidFill>
                <a:latin typeface="Arial" charset="0"/>
                <a:ea typeface="ＭＳ Ｐゴシック" pitchFamily="34" charset="-128"/>
                <a:cs typeface="Arial" charset="0"/>
              </a:rPr>
              <a:t>-1</a:t>
            </a:r>
          </a:p>
        </p:txBody>
      </p:sp>
      <p:sp>
        <p:nvSpPr>
          <p:cNvPr id="6149" name="5 İçerik Yer Tutucusu"/>
          <p:cNvSpPr>
            <a:spLocks noGrp="1"/>
          </p:cNvSpPr>
          <p:nvPr>
            <p:ph idx="1"/>
          </p:nvPr>
        </p:nvSpPr>
        <p:spPr>
          <a:xfrm>
            <a:off x="457200" y="1816608"/>
            <a:ext cx="8394192" cy="3925823"/>
          </a:xfrm>
        </p:spPr>
        <p:txBody>
          <a:bodyPr rtlCol="0">
            <a:normAutofit fontScale="25000" lnSpcReduction="20000"/>
          </a:bodyPr>
          <a:lstStyle/>
          <a:p>
            <a:pPr lvl="1" algn="just" eaLnBrk="1" fontAlgn="auto" hangingPunct="1">
              <a:lnSpc>
                <a:spcPct val="80000"/>
              </a:lnSpc>
              <a:spcBef>
                <a:spcPct val="50000"/>
              </a:spcBef>
              <a:spcAft>
                <a:spcPts val="0"/>
              </a:spcAft>
              <a:buFont typeface="Arial" pitchFamily="34" charset="0"/>
              <a:buNone/>
              <a:defRPr/>
            </a:pPr>
            <a:endParaRPr lang="tr-TR" sz="2400" dirty="0" smtClean="0">
              <a:solidFill>
                <a:srgbClr val="FF0000"/>
              </a:solidFill>
              <a:latin typeface="Tahoma" pitchFamily="34" charset="0"/>
            </a:endParaRPr>
          </a:p>
          <a:p>
            <a:pPr algn="ctr" eaLnBrk="1" fontAlgn="auto" hangingPunct="1">
              <a:lnSpc>
                <a:spcPct val="110000"/>
              </a:lnSpc>
              <a:spcBef>
                <a:spcPct val="50000"/>
              </a:spcBef>
              <a:spcAft>
                <a:spcPts val="0"/>
              </a:spcAft>
              <a:buFont typeface="Arial" pitchFamily="34" charset="0"/>
              <a:buNone/>
              <a:defRPr/>
            </a:pPr>
            <a:endParaRPr lang="tr-TR" sz="2800" dirty="0" smtClean="0">
              <a:latin typeface="Tahoma" pitchFamily="34" charset="0"/>
            </a:endParaRPr>
          </a:p>
          <a:p>
            <a:pPr algn="just" eaLnBrk="1" fontAlgn="auto" hangingPunct="1">
              <a:lnSpc>
                <a:spcPct val="110000"/>
              </a:lnSpc>
              <a:spcBef>
                <a:spcPct val="50000"/>
              </a:spcBef>
              <a:spcAft>
                <a:spcPts val="0"/>
              </a:spcAft>
              <a:buFont typeface="Arial" pitchFamily="34" charset="0"/>
              <a:buNone/>
              <a:defRPr/>
            </a:pPr>
            <a:r>
              <a:rPr lang="tr-TR" sz="8800" b="1" dirty="0" smtClean="0">
                <a:latin typeface="Arial" pitchFamily="34" charset="0"/>
                <a:cs typeface="Arial" pitchFamily="34" charset="0"/>
              </a:rPr>
              <a:t>		</a:t>
            </a:r>
            <a:r>
              <a:rPr lang="tr-TR" sz="8800" b="1" dirty="0" smtClean="0">
                <a:solidFill>
                  <a:srgbClr val="002E8A"/>
                </a:solidFill>
                <a:latin typeface="Arial" pitchFamily="34" charset="0"/>
                <a:cs typeface="Arial" pitchFamily="34" charset="0"/>
              </a:rPr>
              <a:t>1962 doğumluyum. İlk, orta ve lise tahsilimi Ankara’da tamamladım. 1978-82 öğretim dönemlerinde G.Ü Basın –Yayın Y.O Radyo-TV bölümünden iyi derece ile mezun oldum. Aynı dönemde Stajyer olarak girdiğim Aka Ajansta 4 ay muhabir olarak çalıştım. Daha sonra 1983-87 yılları arasında İzmir / Dokuz Eylül Üniversitesi Güzel sanatlar bölümüne girerek, Sahne ve Görüntü sanatları Sinema-televizyon ve Fotoğrafçılık ana sanat dalını iyi derece ile bitirdim. Evliyim, başlangıç düzeyinde İngilizce biliyorum.</a:t>
            </a:r>
          </a:p>
          <a:p>
            <a:pPr algn="r" eaLnBrk="1" fontAlgn="auto" hangingPunct="1">
              <a:lnSpc>
                <a:spcPct val="50000"/>
              </a:lnSpc>
              <a:spcBef>
                <a:spcPct val="50000"/>
              </a:spcBef>
              <a:spcAft>
                <a:spcPts val="0"/>
              </a:spcAft>
              <a:buFont typeface="Arial" pitchFamily="34" charset="0"/>
              <a:buNone/>
              <a:defRPr/>
            </a:pPr>
            <a:r>
              <a:rPr lang="tr-TR" sz="8800" b="1" dirty="0" smtClean="0">
                <a:solidFill>
                  <a:srgbClr val="002E8A"/>
                </a:solidFill>
                <a:latin typeface="Arial" pitchFamily="34" charset="0"/>
                <a:cs typeface="Arial" pitchFamily="34" charset="0"/>
              </a:rPr>
              <a:t>NURAN YAPICI</a:t>
            </a:r>
          </a:p>
          <a:p>
            <a:pPr eaLnBrk="1" fontAlgn="auto" hangingPunct="1">
              <a:lnSpc>
                <a:spcPct val="50000"/>
              </a:lnSpc>
              <a:spcBef>
                <a:spcPct val="50000"/>
              </a:spcBef>
              <a:spcAft>
                <a:spcPts val="0"/>
              </a:spcAft>
              <a:buFont typeface="Arial" pitchFamily="34" charset="0"/>
              <a:buNone/>
              <a:defRPr/>
            </a:pPr>
            <a:r>
              <a:rPr lang="tr-TR" sz="8800" b="1" dirty="0" smtClean="0">
                <a:solidFill>
                  <a:srgbClr val="002E8A"/>
                </a:solidFill>
                <a:latin typeface="Arial" pitchFamily="34" charset="0"/>
                <a:cs typeface="Arial" pitchFamily="34" charset="0"/>
              </a:rPr>
              <a:t>								(imza)</a:t>
            </a:r>
            <a:endParaRPr lang="tr-TR" sz="8800" b="1" dirty="0">
              <a:solidFill>
                <a:srgbClr val="002E8A"/>
              </a:solidFill>
              <a:latin typeface="Arial" pitchFamily="34" charset="0"/>
              <a:cs typeface="Arial" pitchFamily="34" charset="0"/>
            </a:endParaRPr>
          </a:p>
          <a:p>
            <a:pPr algn="just" eaLnBrk="1" fontAlgn="auto" hangingPunct="1">
              <a:lnSpc>
                <a:spcPct val="150000"/>
              </a:lnSpc>
              <a:spcAft>
                <a:spcPts val="0"/>
              </a:spcAft>
              <a:buFont typeface="Arial" pitchFamily="34" charset="0"/>
              <a:buNone/>
              <a:defRPr/>
            </a:pPr>
            <a:endParaRPr lang="tr-TR" sz="880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23557" name="AutoShape 14"/>
          <p:cNvSpPr>
            <a:spLocks noChangeArrowheads="1"/>
          </p:cNvSpPr>
          <p:nvPr/>
        </p:nvSpPr>
        <p:spPr bwMode="auto">
          <a:xfrm>
            <a:off x="7365648" y="668004"/>
            <a:ext cx="1147713" cy="130190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a:noFill/>
          </a:ln>
          <a:effectLst>
            <a:prstShdw prst="shdw17" dist="63500" dir="3187806">
              <a:schemeClr val="bg2"/>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p>
        </p:txBody>
      </p:sp>
      <p:pic>
        <p:nvPicPr>
          <p:cNvPr id="6" name="Picture 8" descr="pptiskur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4152" y="345028"/>
            <a:ext cx="1192178" cy="57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4 Başlık"/>
          <p:cNvSpPr>
            <a:spLocks noGrp="1"/>
          </p:cNvSpPr>
          <p:nvPr>
            <p:ph type="title"/>
          </p:nvPr>
        </p:nvSpPr>
        <p:spPr>
          <a:xfrm>
            <a:off x="48811" y="619125"/>
            <a:ext cx="8229600" cy="831724"/>
          </a:xfrm>
        </p:spPr>
        <p:txBody>
          <a:bodyPr/>
          <a:lstStyle/>
          <a:p>
            <a:pPr eaLnBrk="1" hangingPunct="1"/>
            <a:r>
              <a:rPr lang="tr-TR" sz="2800" b="1" dirty="0" smtClean="0">
                <a:latin typeface="Arial" charset="0"/>
                <a:ea typeface="ＭＳ Ｐゴシック" pitchFamily="34" charset="-128"/>
                <a:cs typeface="Arial" charset="0"/>
              </a:rPr>
              <a:t/>
            </a:r>
            <a:br>
              <a:rPr lang="tr-TR" sz="2800" b="1" dirty="0" smtClean="0">
                <a:latin typeface="Arial" charset="0"/>
                <a:ea typeface="ＭＳ Ｐゴシック" pitchFamily="34" charset="-128"/>
                <a:cs typeface="Arial" charset="0"/>
              </a:rPr>
            </a:br>
            <a:r>
              <a:rPr lang="tr-TR" sz="2800" b="1" dirty="0">
                <a:solidFill>
                  <a:srgbClr val="C00000"/>
                </a:solidFill>
                <a:latin typeface="Arial" charset="0"/>
                <a:ea typeface="ＭＳ Ｐゴシック" pitchFamily="34" charset="-128"/>
                <a:cs typeface="Arial" charset="0"/>
              </a:rPr>
              <a:t>TAVSİYE EDİLMEYEN </a:t>
            </a:r>
            <a:r>
              <a:rPr lang="tr-TR" sz="2800" b="1" dirty="0" smtClean="0">
                <a:solidFill>
                  <a:srgbClr val="C00000"/>
                </a:solidFill>
                <a:latin typeface="Arial" charset="0"/>
                <a:ea typeface="ＭＳ Ｐゴシック" pitchFamily="34" charset="-128"/>
                <a:cs typeface="Arial" charset="0"/>
              </a:rPr>
              <a:t>ÖZGEÇMİŞ-2</a:t>
            </a:r>
          </a:p>
        </p:txBody>
      </p:sp>
      <p:sp>
        <p:nvSpPr>
          <p:cNvPr id="6149" name="5 İçerik Yer Tutucusu"/>
          <p:cNvSpPr>
            <a:spLocks noGrp="1"/>
          </p:cNvSpPr>
          <p:nvPr>
            <p:ph idx="1"/>
          </p:nvPr>
        </p:nvSpPr>
        <p:spPr>
          <a:xfrm>
            <a:off x="457200" y="1597024"/>
            <a:ext cx="8229600" cy="4389247"/>
          </a:xfrm>
        </p:spPr>
        <p:txBody>
          <a:bodyPr rtlCol="0">
            <a:normAutofit fontScale="25000" lnSpcReduction="20000"/>
          </a:bodyPr>
          <a:lstStyle/>
          <a:p>
            <a:pPr eaLnBrk="1" fontAlgn="auto" hangingPunct="1">
              <a:spcAft>
                <a:spcPts val="0"/>
              </a:spcAft>
              <a:buFont typeface="Arial" pitchFamily="34" charset="0"/>
              <a:buChar char="•"/>
              <a:defRPr/>
            </a:pPr>
            <a:endParaRPr lang="tr-TR" sz="1800" b="1" dirty="0" smtClean="0"/>
          </a:p>
          <a:p>
            <a:pPr eaLnBrk="1" fontAlgn="auto" hangingPunct="1">
              <a:spcAft>
                <a:spcPts val="0"/>
              </a:spcAft>
              <a:buFont typeface="Arial" pitchFamily="34" charset="0"/>
              <a:buNone/>
              <a:defRPr/>
            </a:pPr>
            <a:r>
              <a:rPr lang="tr-TR" sz="1800" b="1" dirty="0" smtClean="0"/>
              <a:t> </a:t>
            </a:r>
          </a:p>
          <a:p>
            <a:pPr algn="ct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Ali İhsan ÖZKAN</a:t>
            </a:r>
          </a:p>
          <a:p>
            <a:pPr algn="ct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İstanbul Caddesi 24/6 Çankaya- ANKARA</a:t>
            </a:r>
          </a:p>
          <a:p>
            <a:pPr algn="ct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GSM: 05XX XXX XX XX</a:t>
            </a:r>
          </a:p>
          <a:p>
            <a:pPr algn="ct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e-posta: fırtınadelikanli@hotmail.com</a:t>
            </a:r>
          </a:p>
          <a:p>
            <a:pPr algn="ctr" eaLnBrk="1" fontAlgn="auto" hangingPunct="1">
              <a:spcAft>
                <a:spcPts val="0"/>
              </a:spcAft>
              <a:buFont typeface="Arial" pitchFamily="34" charset="0"/>
              <a:buNone/>
              <a:defRPr/>
            </a:pPr>
            <a:endParaRPr lang="tr-TR" sz="5600" b="1" dirty="0" smtClean="0">
              <a:solidFill>
                <a:srgbClr val="002E8A"/>
              </a:solidFill>
              <a:latin typeface="Arial" pitchFamily="34" charset="0"/>
              <a:cs typeface="Arial" pitchFamily="34" charset="0"/>
            </a:endParaRP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Doğum Tarihi: 		10.04.1994</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Eğitim Durumu:		Çubuk Endüstri Meslek Lisesi, 		            2013</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				………………….Orta Okulu,              		            2009</a:t>
            </a:r>
          </a:p>
          <a:p>
            <a:pPr eaLnBrk="1" fontAlgn="auto" hangingPunct="1">
              <a:spcAft>
                <a:spcPts val="0"/>
              </a:spcAft>
              <a:buFont typeface="Arial" charset="0"/>
              <a:buNone/>
              <a:defRPr/>
            </a:pPr>
            <a:r>
              <a:rPr lang="tr-TR" sz="5600" b="1" dirty="0" smtClean="0">
                <a:solidFill>
                  <a:srgbClr val="002E8A"/>
                </a:solidFill>
                <a:latin typeface="Arial" pitchFamily="34" charset="0"/>
                <a:cs typeface="Arial" pitchFamily="34" charset="0"/>
              </a:rPr>
              <a:t> İş Deneyimi:		Stajyer, AssisTT- Bilgi İşlem		            2010</a:t>
            </a:r>
          </a:p>
          <a:p>
            <a:pPr eaLnBrk="1" fontAlgn="auto" hangingPunct="1">
              <a:spcAft>
                <a:spcPts val="0"/>
              </a:spcAft>
              <a:buFont typeface="Arial" charset="0"/>
              <a:buNone/>
              <a:defRPr/>
            </a:pPr>
            <a:r>
              <a:rPr lang="tr-TR" sz="5600" b="1" dirty="0" smtClean="0">
                <a:solidFill>
                  <a:srgbClr val="002E8A"/>
                </a:solidFill>
                <a:latin typeface="Arial" pitchFamily="34" charset="0"/>
                <a:cs typeface="Arial" pitchFamily="34" charset="0"/>
              </a:rPr>
              <a:t>İlgi Alanları (Hobileriniz):                       Doğa gezileri, müzik, yüzme </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Özel Bilgiler ve Nitelikler: 	Ankara Liselerarası Yüzme Yarışması 3.’lüğü,                       2010</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				GOP İlköğretim Okul Başkanlığı,                                        2006-2007</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Kurslar:			Web Tasarımı Kursu, 			             2012</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				Satış Pazarlama Teknikleri Kursu,                                            2011</a:t>
            </a:r>
          </a:p>
          <a:p>
            <a:pPr eaLnBrk="1" fontAlgn="auto" hangingPunct="1">
              <a:spcAft>
                <a:spcPts val="0"/>
              </a:spcAft>
              <a:buFont typeface="Arial" pitchFamily="34" charset="0"/>
              <a:buNone/>
              <a:defRPr/>
            </a:pPr>
            <a:r>
              <a:rPr lang="tr-TR" sz="5600" b="1" dirty="0" smtClean="0">
                <a:solidFill>
                  <a:srgbClr val="002E8A"/>
                </a:solidFill>
                <a:latin typeface="Arial" pitchFamily="34" charset="0"/>
                <a:cs typeface="Arial" pitchFamily="34" charset="0"/>
              </a:rPr>
              <a:t>Referanslar:			Ahmet Yıldırım, Öğretmen,  </a:t>
            </a:r>
            <a:endParaRPr lang="tr-TR" sz="6400" b="1" dirty="0" smtClean="0">
              <a:solidFill>
                <a:srgbClr val="002E8A"/>
              </a:solidFill>
              <a:latin typeface="Arial" pitchFamily="34" charset="0"/>
              <a:cs typeface="Arial" pitchFamily="34" charset="0"/>
            </a:endParaRPr>
          </a:p>
          <a:p>
            <a:pPr eaLnBrk="1" fontAlgn="auto" hangingPunct="1">
              <a:spcAft>
                <a:spcPts val="0"/>
              </a:spcAft>
              <a:buFont typeface="Arial" pitchFamily="34" charset="0"/>
              <a:buNone/>
              <a:defRPr/>
            </a:pPr>
            <a:r>
              <a:rPr lang="tr-TR" sz="6400" b="1" dirty="0" smtClean="0">
                <a:solidFill>
                  <a:srgbClr val="002E8A"/>
                </a:solidFill>
                <a:latin typeface="Arial" pitchFamily="34" charset="0"/>
                <a:cs typeface="Arial" pitchFamily="34" charset="0"/>
              </a:rPr>
              <a:t>				05XXXXXXXXXXXX</a:t>
            </a:r>
          </a:p>
          <a:p>
            <a:pPr eaLnBrk="1" fontAlgn="auto" hangingPunct="1">
              <a:spcAft>
                <a:spcPts val="0"/>
              </a:spcAft>
              <a:buFont typeface="Arial" pitchFamily="34" charset="0"/>
              <a:buNone/>
              <a:defRPr/>
            </a:pPr>
            <a:endParaRPr lang="tr-TR" sz="6400" dirty="0" smtClean="0"/>
          </a:p>
          <a:p>
            <a:pPr eaLnBrk="1" fontAlgn="auto" hangingPunct="1">
              <a:spcAft>
                <a:spcPts val="0"/>
              </a:spcAft>
              <a:buFont typeface="Arial" pitchFamily="34" charset="0"/>
              <a:buNone/>
              <a:defRPr/>
            </a:pPr>
            <a:r>
              <a:rPr lang="tr-TR" sz="6800" dirty="0" smtClean="0">
                <a:latin typeface="Arial" pitchFamily="34" charset="0"/>
                <a:cs typeface="Arial" pitchFamily="34" charset="0"/>
              </a:rPr>
              <a:t> </a:t>
            </a:r>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6" name="5 Dikdörtgen"/>
          <p:cNvSpPr/>
          <p:nvPr/>
        </p:nvSpPr>
        <p:spPr>
          <a:xfrm>
            <a:off x="7083425" y="1597025"/>
            <a:ext cx="1158875" cy="10001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latin typeface="Arial" pitchFamily="34" charset="0"/>
                <a:cs typeface="Arial" pitchFamily="34" charset="0"/>
              </a:rPr>
              <a:t>Fotoğraf</a:t>
            </a:r>
            <a:endParaRPr lang="tr-TR" dirty="0">
              <a:solidFill>
                <a:schemeClr val="tx1"/>
              </a:solidFill>
            </a:endParaRPr>
          </a:p>
        </p:txBody>
      </p:sp>
      <p:pic>
        <p:nvPicPr>
          <p:cNvPr id="24583" name="Picture 8" descr="D:\Profil\hurriyet.sac\Desktop\1425727_479756212138259_399665217_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1606550"/>
            <a:ext cx="11588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4"/>
          <p:cNvSpPr>
            <a:spLocks noChangeArrowheads="1"/>
          </p:cNvSpPr>
          <p:nvPr/>
        </p:nvSpPr>
        <p:spPr bwMode="auto">
          <a:xfrm>
            <a:off x="7365648" y="483395"/>
            <a:ext cx="1147713" cy="96745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a:noFill/>
          </a:ln>
          <a:effectLst>
            <a:prstShdw prst="shdw17" dist="63500" dir="3187806">
              <a:schemeClr val="bg2"/>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ppticsayfau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4 Başlık"/>
          <p:cNvSpPr>
            <a:spLocks noGrp="1"/>
          </p:cNvSpPr>
          <p:nvPr>
            <p:ph type="title"/>
          </p:nvPr>
        </p:nvSpPr>
        <p:spPr>
          <a:xfrm>
            <a:off x="457200" y="735140"/>
            <a:ext cx="8229600" cy="463296"/>
          </a:xfrm>
        </p:spPr>
        <p:txBody>
          <a:bodyPr/>
          <a:lstStyle/>
          <a:p>
            <a:pPr eaLnBrk="1" hangingPunct="1"/>
            <a:r>
              <a:rPr lang="tr-TR" sz="3200" b="1" dirty="0" smtClean="0">
                <a:solidFill>
                  <a:srgbClr val="C00000"/>
                </a:solidFill>
                <a:latin typeface="Arial" charset="0"/>
                <a:ea typeface="ＭＳ Ｐゴシック" pitchFamily="34" charset="-128"/>
                <a:cs typeface="Arial" charset="0"/>
              </a:rPr>
              <a:t>ÖZGEÇMİŞ ÖRNEĞİ-1</a:t>
            </a:r>
          </a:p>
        </p:txBody>
      </p:sp>
      <p:sp>
        <p:nvSpPr>
          <p:cNvPr id="6149" name="5 İçerik Yer Tutucusu"/>
          <p:cNvSpPr>
            <a:spLocks noGrp="1"/>
          </p:cNvSpPr>
          <p:nvPr>
            <p:ph idx="1"/>
          </p:nvPr>
        </p:nvSpPr>
        <p:spPr>
          <a:xfrm>
            <a:off x="457200" y="1397000"/>
            <a:ext cx="8229600" cy="4784344"/>
          </a:xfrm>
        </p:spPr>
        <p:txBody>
          <a:bodyPr rtlCol="0">
            <a:normAutofit fontScale="77500" lnSpcReduction="20000"/>
          </a:bodyPr>
          <a:lstStyle/>
          <a:p>
            <a:pPr eaLnBrk="1" fontAlgn="auto" hangingPunct="1">
              <a:spcAft>
                <a:spcPts val="0"/>
              </a:spcAft>
              <a:buFont typeface="Arial" pitchFamily="34" charset="0"/>
              <a:buChar char="•"/>
              <a:defRPr/>
            </a:pPr>
            <a:endParaRPr lang="tr-TR" sz="1800" b="1" dirty="0" smtClean="0"/>
          </a:p>
          <a:p>
            <a:pPr eaLnBrk="1" fontAlgn="auto" hangingPunct="1">
              <a:spcAft>
                <a:spcPts val="0"/>
              </a:spcAft>
              <a:buFont typeface="Arial" pitchFamily="34" charset="0"/>
              <a:buNone/>
              <a:defRPr/>
            </a:pPr>
            <a:r>
              <a:rPr lang="tr-TR" sz="1800" b="1" dirty="0" smtClean="0"/>
              <a:t> </a:t>
            </a:r>
          </a:p>
          <a:p>
            <a:pPr algn="ctr" eaLnBrk="1" fontAlgn="auto" hangingPunct="1">
              <a:spcAft>
                <a:spcPts val="0"/>
              </a:spcAft>
              <a:buFont typeface="Arial" pitchFamily="34" charset="0"/>
              <a:buNone/>
              <a:defRPr/>
            </a:pPr>
            <a:r>
              <a:rPr lang="tr-TR" sz="6800" b="1" dirty="0" smtClean="0">
                <a:solidFill>
                  <a:srgbClr val="FFC000"/>
                </a:solidFill>
                <a:latin typeface="Arial" pitchFamily="34" charset="0"/>
                <a:cs typeface="Arial" pitchFamily="34" charset="0"/>
              </a:rPr>
              <a:t/>
            </a:r>
            <a:br>
              <a:rPr lang="tr-TR" sz="6800" b="1" dirty="0" smtClean="0">
                <a:solidFill>
                  <a:srgbClr val="FFC000"/>
                </a:solidFill>
                <a:latin typeface="Arial" pitchFamily="34" charset="0"/>
                <a:cs typeface="Arial" pitchFamily="34" charset="0"/>
              </a:rPr>
            </a:br>
            <a:r>
              <a:rPr lang="tr-TR" sz="4800" b="1" dirty="0" smtClean="0">
                <a:solidFill>
                  <a:srgbClr val="FFC000"/>
                </a:solidFill>
              </a:rPr>
              <a:t>	</a:t>
            </a:r>
          </a:p>
          <a:p>
            <a:pPr eaLnBrk="1" fontAlgn="auto" hangingPunct="1">
              <a:spcAft>
                <a:spcPts val="0"/>
              </a:spcAft>
              <a:buFont typeface="Arial" pitchFamily="34" charset="0"/>
              <a:buNone/>
              <a:defRPr/>
            </a:pPr>
            <a:r>
              <a:rPr lang="tr-TR" sz="5600" b="1" dirty="0" smtClean="0">
                <a:solidFill>
                  <a:srgbClr val="FFC000"/>
                </a:solidFill>
              </a:rPr>
              <a:t>							</a:t>
            </a:r>
            <a:r>
              <a:rPr lang="tr-TR" sz="5600" b="1" dirty="0" smtClean="0">
                <a:solidFill>
                  <a:srgbClr val="FF0000"/>
                </a:solidFill>
              </a:rPr>
              <a:t>	</a:t>
            </a:r>
          </a:p>
          <a:p>
            <a:pPr eaLnBrk="1" fontAlgn="auto" hangingPunct="1">
              <a:spcAft>
                <a:spcPts val="0"/>
              </a:spcAft>
              <a:buFont typeface="Arial" pitchFamily="34" charset="0"/>
              <a:buNone/>
              <a:defRPr/>
            </a:pPr>
            <a:r>
              <a:rPr lang="tr-TR" sz="6800" dirty="0" smtClean="0">
                <a:latin typeface="Arial" pitchFamily="34" charset="0"/>
                <a:cs typeface="Arial" pitchFamily="34" charset="0"/>
              </a:rPr>
              <a:t> </a:t>
            </a:r>
          </a:p>
          <a:p>
            <a:pPr algn="just" eaLnBrk="1" fontAlgn="auto" hangingPunct="1">
              <a:lnSpc>
                <a:spcPct val="150000"/>
              </a:lnSpc>
              <a:spcAft>
                <a:spcPts val="0"/>
              </a:spcAft>
              <a:buFont typeface="Arial" pitchFamily="34" charset="0"/>
              <a:buBlip>
                <a:blip r:embed="rId5"/>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5605" name="Nesne 1"/>
          <p:cNvGraphicFramePr>
            <a:graphicFrameLocks noChangeAspect="1"/>
          </p:cNvGraphicFramePr>
          <p:nvPr>
            <p:extLst>
              <p:ext uri="{D42A27DB-BD31-4B8C-83A1-F6EECF244321}">
                <p14:modId xmlns:p14="http://schemas.microsoft.com/office/powerpoint/2010/main" val="2325248034"/>
              </p:ext>
            </p:extLst>
          </p:nvPr>
        </p:nvGraphicFramePr>
        <p:xfrm>
          <a:off x="2328672" y="1397000"/>
          <a:ext cx="3833623" cy="4589272"/>
        </p:xfrm>
        <a:graphic>
          <a:graphicData uri="http://schemas.openxmlformats.org/presentationml/2006/ole">
            <mc:AlternateContent xmlns:mc="http://schemas.openxmlformats.org/markup-compatibility/2006">
              <mc:Choice xmlns:v="urn:schemas-microsoft-com:vml" Requires="v">
                <p:oleObj spid="_x0000_s26068" name="Belge" r:id="rId7" imgW="6585279" imgH="8854386" progId="Word.Document.12">
                  <p:embed/>
                </p:oleObj>
              </mc:Choice>
              <mc:Fallback>
                <p:oleObj name="Belge" r:id="rId7" imgW="6585279" imgH="8854386" progId="Word.Document.12">
                  <p:embed/>
                  <p:pic>
                    <p:nvPicPr>
                      <p:cNvPr id="0" name="Nesne 1"/>
                      <p:cNvPicPr>
                        <a:picLocks noChangeAspect="1" noChangeArrowheads="1"/>
                      </p:cNvPicPr>
                      <p:nvPr/>
                    </p:nvPicPr>
                    <p:blipFill>
                      <a:blip r:embed="rId8"/>
                      <a:srcRect/>
                      <a:stretch>
                        <a:fillRect/>
                      </a:stretch>
                    </p:blipFill>
                    <p:spPr bwMode="auto">
                      <a:xfrm>
                        <a:off x="2328672" y="1397000"/>
                        <a:ext cx="3833623" cy="4589272"/>
                      </a:xfrm>
                      <a:prstGeom prst="rect">
                        <a:avLst/>
                      </a:prstGeom>
                      <a:noFill/>
                      <a:ln>
                        <a:noFill/>
                      </a:ln>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ppticsayfau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4 Başlık"/>
          <p:cNvSpPr>
            <a:spLocks noGrp="1"/>
          </p:cNvSpPr>
          <p:nvPr>
            <p:ph type="title"/>
          </p:nvPr>
        </p:nvSpPr>
        <p:spPr>
          <a:xfrm>
            <a:off x="457200" y="561404"/>
            <a:ext cx="8229600" cy="658368"/>
          </a:xfrm>
        </p:spPr>
        <p:txBody>
          <a:bodyPr/>
          <a:lstStyle/>
          <a:p>
            <a:pPr eaLnBrk="1" hangingPunct="1"/>
            <a:r>
              <a:rPr lang="tr-TR" sz="3200" b="1" dirty="0" smtClean="0">
                <a:latin typeface="Arial" charset="0"/>
                <a:ea typeface="ＭＳ Ｐゴシック" pitchFamily="34" charset="-128"/>
                <a:cs typeface="Arial" charset="0"/>
              </a:rPr>
              <a:t/>
            </a:r>
            <a:br>
              <a:rPr lang="tr-TR" sz="3200" b="1" dirty="0" smtClean="0">
                <a:latin typeface="Arial" charset="0"/>
                <a:ea typeface="ＭＳ Ｐゴシック" pitchFamily="34" charset="-128"/>
                <a:cs typeface="Arial" charset="0"/>
              </a:rPr>
            </a:br>
            <a:r>
              <a:rPr lang="tr-TR" sz="3200" b="1" dirty="0" smtClean="0">
                <a:solidFill>
                  <a:srgbClr val="C00000"/>
                </a:solidFill>
                <a:latin typeface="Arial" charset="0"/>
                <a:ea typeface="ＭＳ Ｐゴシック" pitchFamily="34" charset="-128"/>
                <a:cs typeface="Arial" charset="0"/>
              </a:rPr>
              <a:t>ÖZGEÇMİŞ ÖRNEĞİ-2</a:t>
            </a:r>
          </a:p>
        </p:txBody>
      </p:sp>
      <p:sp>
        <p:nvSpPr>
          <p:cNvPr id="6149" name="5 İçerik Yer Tutucusu"/>
          <p:cNvSpPr>
            <a:spLocks noGrp="1"/>
          </p:cNvSpPr>
          <p:nvPr>
            <p:ph idx="1"/>
          </p:nvPr>
        </p:nvSpPr>
        <p:spPr>
          <a:xfrm>
            <a:off x="280416" y="1590670"/>
            <a:ext cx="8406384" cy="4468753"/>
          </a:xfrm>
        </p:spPr>
        <p:txBody>
          <a:bodyPr rtlCol="0">
            <a:normAutofit fontScale="70000" lnSpcReduction="20000"/>
          </a:bodyPr>
          <a:lstStyle/>
          <a:p>
            <a:pPr eaLnBrk="1" fontAlgn="auto" hangingPunct="1">
              <a:spcAft>
                <a:spcPts val="0"/>
              </a:spcAft>
              <a:buFont typeface="Arial" pitchFamily="34" charset="0"/>
              <a:buChar char="•"/>
              <a:defRPr/>
            </a:pPr>
            <a:endParaRPr lang="tr-TR" sz="1800" b="1" dirty="0" smtClean="0"/>
          </a:p>
          <a:p>
            <a:pPr eaLnBrk="1" fontAlgn="auto" hangingPunct="1">
              <a:spcAft>
                <a:spcPts val="0"/>
              </a:spcAft>
              <a:buFont typeface="Arial" pitchFamily="34" charset="0"/>
              <a:buNone/>
              <a:defRPr/>
            </a:pPr>
            <a:r>
              <a:rPr lang="tr-TR" sz="1800" b="1" dirty="0" smtClean="0"/>
              <a:t> </a:t>
            </a:r>
          </a:p>
          <a:p>
            <a:pPr algn="ctr" eaLnBrk="1" fontAlgn="auto" hangingPunct="1">
              <a:spcAft>
                <a:spcPts val="0"/>
              </a:spcAft>
              <a:buFont typeface="Arial" pitchFamily="34" charset="0"/>
              <a:buNone/>
              <a:defRPr/>
            </a:pPr>
            <a:r>
              <a:rPr lang="tr-TR" sz="6800" b="1" dirty="0" smtClean="0">
                <a:solidFill>
                  <a:srgbClr val="FFC000"/>
                </a:solidFill>
                <a:latin typeface="Arial" pitchFamily="34" charset="0"/>
                <a:cs typeface="Arial" pitchFamily="34" charset="0"/>
              </a:rPr>
              <a:t/>
            </a:r>
            <a:br>
              <a:rPr lang="tr-TR" sz="6800" b="1" dirty="0" smtClean="0">
                <a:solidFill>
                  <a:srgbClr val="FFC000"/>
                </a:solidFill>
                <a:latin typeface="Arial" pitchFamily="34" charset="0"/>
                <a:cs typeface="Arial" pitchFamily="34" charset="0"/>
              </a:rPr>
            </a:br>
            <a:r>
              <a:rPr lang="tr-TR" sz="4800" b="1" dirty="0" smtClean="0">
                <a:solidFill>
                  <a:srgbClr val="FFC000"/>
                </a:solidFill>
              </a:rPr>
              <a:t>	</a:t>
            </a:r>
          </a:p>
          <a:p>
            <a:pPr eaLnBrk="1" fontAlgn="auto" hangingPunct="1">
              <a:spcAft>
                <a:spcPts val="0"/>
              </a:spcAft>
              <a:buFont typeface="Arial" pitchFamily="34" charset="0"/>
              <a:buNone/>
              <a:defRPr/>
            </a:pPr>
            <a:r>
              <a:rPr lang="tr-TR" sz="5600" b="1" dirty="0" smtClean="0">
                <a:solidFill>
                  <a:srgbClr val="FFC000"/>
                </a:solidFill>
              </a:rPr>
              <a:t>							</a:t>
            </a:r>
            <a:r>
              <a:rPr lang="tr-TR" sz="5600" b="1" dirty="0" smtClean="0">
                <a:solidFill>
                  <a:srgbClr val="FF0000"/>
                </a:solidFill>
              </a:rPr>
              <a:t>	</a:t>
            </a:r>
          </a:p>
          <a:p>
            <a:pPr eaLnBrk="1" fontAlgn="auto" hangingPunct="1">
              <a:spcAft>
                <a:spcPts val="0"/>
              </a:spcAft>
              <a:buFont typeface="Arial" pitchFamily="34" charset="0"/>
              <a:buNone/>
              <a:defRPr/>
            </a:pPr>
            <a:r>
              <a:rPr lang="tr-TR" sz="6800" dirty="0" smtClean="0">
                <a:latin typeface="Arial" pitchFamily="34" charset="0"/>
                <a:cs typeface="Arial" pitchFamily="34" charset="0"/>
              </a:rPr>
              <a:t> </a:t>
            </a:r>
          </a:p>
          <a:p>
            <a:pPr algn="just" eaLnBrk="1" fontAlgn="auto" hangingPunct="1">
              <a:lnSpc>
                <a:spcPct val="150000"/>
              </a:lnSpc>
              <a:spcAft>
                <a:spcPts val="0"/>
              </a:spcAft>
              <a:buFont typeface="Arial" pitchFamily="34" charset="0"/>
              <a:buBlip>
                <a:blip r:embed="rId5"/>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5"/>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6629" name="Nesne 2"/>
          <p:cNvGraphicFramePr>
            <a:graphicFrameLocks noChangeAspect="1"/>
          </p:cNvGraphicFramePr>
          <p:nvPr>
            <p:extLst>
              <p:ext uri="{D42A27DB-BD31-4B8C-83A1-F6EECF244321}">
                <p14:modId xmlns:p14="http://schemas.microsoft.com/office/powerpoint/2010/main" val="3457255500"/>
              </p:ext>
            </p:extLst>
          </p:nvPr>
        </p:nvGraphicFramePr>
        <p:xfrm>
          <a:off x="2758123" y="1590671"/>
          <a:ext cx="3301301" cy="4272665"/>
        </p:xfrm>
        <a:graphic>
          <a:graphicData uri="http://schemas.openxmlformats.org/presentationml/2006/ole">
            <mc:AlternateContent xmlns:mc="http://schemas.openxmlformats.org/markup-compatibility/2006">
              <mc:Choice xmlns:v="urn:schemas-microsoft-com:vml" Requires="v">
                <p:oleObj spid="_x0000_s27094" name="Belge" r:id="rId7" imgW="6585279" imgH="8489975" progId="Word.Document.12">
                  <p:embed/>
                </p:oleObj>
              </mc:Choice>
              <mc:Fallback>
                <p:oleObj name="Belge" r:id="rId7" imgW="6585279" imgH="8489975" progId="Word.Document.12">
                  <p:embed/>
                  <p:pic>
                    <p:nvPicPr>
                      <p:cNvPr id="0" name="Nesne 2"/>
                      <p:cNvPicPr>
                        <a:picLocks noChangeAspect="1" noChangeArrowheads="1"/>
                      </p:cNvPicPr>
                      <p:nvPr/>
                    </p:nvPicPr>
                    <p:blipFill>
                      <a:blip r:embed="rId8"/>
                      <a:srcRect/>
                      <a:stretch>
                        <a:fillRect/>
                      </a:stretch>
                    </p:blipFill>
                    <p:spPr bwMode="auto">
                      <a:xfrm>
                        <a:off x="2758123" y="1590671"/>
                        <a:ext cx="3301301" cy="4272665"/>
                      </a:xfrm>
                      <a:prstGeom prst="rect">
                        <a:avLst/>
                      </a:prstGeom>
                      <a:noFill/>
                      <a:ln>
                        <a:noFill/>
                      </a:ln>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229"/>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4 Başlık"/>
          <p:cNvSpPr>
            <a:spLocks noGrp="1"/>
          </p:cNvSpPr>
          <p:nvPr>
            <p:ph type="title"/>
          </p:nvPr>
        </p:nvSpPr>
        <p:spPr>
          <a:xfrm>
            <a:off x="457200" y="1129724"/>
            <a:ext cx="8229600" cy="516195"/>
          </a:xfrm>
        </p:spPr>
        <p:txBody>
          <a:bodyPr/>
          <a:lstStyle/>
          <a:p>
            <a:pPr eaLnBrk="1" hangingPunct="1"/>
            <a:r>
              <a:rPr lang="tr-TR" sz="2800" b="1" dirty="0" smtClean="0">
                <a:solidFill>
                  <a:srgbClr val="C00000"/>
                </a:solidFill>
                <a:latin typeface="Arial" charset="0"/>
                <a:ea typeface="ＭＳ Ｐゴシック" pitchFamily="34" charset="-128"/>
                <a:cs typeface="Arial" charset="0"/>
              </a:rPr>
              <a:t>ÖN YAZI</a:t>
            </a:r>
            <a:endParaRPr lang="tr-TR" sz="2800" b="1" i="1" dirty="0" smtClean="0">
              <a:solidFill>
                <a:srgbClr val="C00000"/>
              </a:solidFill>
              <a:latin typeface="Arial" charset="0"/>
              <a:ea typeface="ＭＳ Ｐゴシック" pitchFamily="34" charset="-128"/>
              <a:cs typeface="Arial"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75579872"/>
              </p:ext>
            </p:extLst>
          </p:nvPr>
        </p:nvGraphicFramePr>
        <p:xfrm>
          <a:off x="457200" y="1733550"/>
          <a:ext cx="8229600" cy="4472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1145667" y="544949"/>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4 Başlık"/>
          <p:cNvSpPr>
            <a:spLocks noGrp="1"/>
          </p:cNvSpPr>
          <p:nvPr>
            <p:ph type="title"/>
          </p:nvPr>
        </p:nvSpPr>
        <p:spPr>
          <a:xfrm>
            <a:off x="-104775" y="322262"/>
            <a:ext cx="9143999" cy="1112837"/>
          </a:xfrm>
        </p:spPr>
        <p:txBody>
          <a:bodyPr/>
          <a:lstStyle/>
          <a:p>
            <a:pPr eaLnBrk="1" hangingPunct="1"/>
            <a:r>
              <a:rPr kumimoji="1" lang="tr-TR" sz="2400" b="1" dirty="0" smtClean="0">
                <a:solidFill>
                  <a:srgbClr val="000066"/>
                </a:solidFill>
                <a:latin typeface="Arial" charset="0"/>
                <a:cs typeface="Arial" charset="0"/>
              </a:rPr>
              <a:t/>
            </a:r>
            <a:br>
              <a:rPr kumimoji="1" lang="tr-TR" sz="2400" b="1" dirty="0" smtClean="0">
                <a:solidFill>
                  <a:srgbClr val="000066"/>
                </a:solidFill>
                <a:latin typeface="Arial" charset="0"/>
                <a:cs typeface="Arial" charset="0"/>
              </a:rPr>
            </a:br>
            <a:r>
              <a:rPr kumimoji="1" lang="tr-TR" sz="2400" b="1" dirty="0" smtClean="0">
                <a:solidFill>
                  <a:srgbClr val="000066"/>
                </a:solidFill>
                <a:latin typeface="Arial" charset="0"/>
                <a:cs typeface="Arial" charset="0"/>
              </a:rPr>
              <a:t/>
            </a:r>
            <a:br>
              <a:rPr kumimoji="1" lang="tr-TR" sz="2400" b="1" dirty="0" smtClean="0">
                <a:solidFill>
                  <a:srgbClr val="000066"/>
                </a:solidFill>
                <a:latin typeface="Arial" charset="0"/>
                <a:cs typeface="Arial" charset="0"/>
              </a:rPr>
            </a:br>
            <a:r>
              <a:rPr kumimoji="1" lang="tr-TR" sz="2400" b="1" dirty="0" smtClean="0">
                <a:solidFill>
                  <a:srgbClr val="C00000"/>
                </a:solidFill>
                <a:latin typeface="Arial" charset="0"/>
                <a:cs typeface="Arial" charset="0"/>
              </a:rPr>
              <a:t>ÖN YAZI HAZIRLARKEN DİKKAT EDİLECEK HUSUSLAR-1</a:t>
            </a:r>
          </a:p>
        </p:txBody>
      </p:sp>
      <p:sp>
        <p:nvSpPr>
          <p:cNvPr id="6149" name="5 İçerik Yer Tutucusu"/>
          <p:cNvSpPr>
            <a:spLocks noGrp="1"/>
          </p:cNvSpPr>
          <p:nvPr>
            <p:ph idx="1"/>
          </p:nvPr>
        </p:nvSpPr>
        <p:spPr>
          <a:xfrm>
            <a:off x="457200" y="1597025"/>
            <a:ext cx="8229600" cy="3829050"/>
          </a:xfrm>
        </p:spPr>
        <p:txBody>
          <a:bodyPr rtlCol="0">
            <a:normAutofit fontScale="7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marL="0" indent="0" algn="just" eaLnBrk="1" fontAlgn="auto" hangingPunct="1">
              <a:lnSpc>
                <a:spcPct val="150000"/>
              </a:lnSpc>
              <a:spcAft>
                <a:spcPts val="0"/>
              </a:spcAft>
              <a:buFont typeface="Arial"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5" name="Diyagram 4"/>
          <p:cNvGraphicFramePr/>
          <p:nvPr>
            <p:extLst>
              <p:ext uri="{D42A27DB-BD31-4B8C-83A1-F6EECF244321}">
                <p14:modId xmlns:p14="http://schemas.microsoft.com/office/powerpoint/2010/main" val="2702397585"/>
              </p:ext>
            </p:extLst>
          </p:nvPr>
        </p:nvGraphicFramePr>
        <p:xfrm>
          <a:off x="295275" y="1752599"/>
          <a:ext cx="7696200" cy="44100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4 Başlık"/>
          <p:cNvSpPr>
            <a:spLocks noGrp="1"/>
          </p:cNvSpPr>
          <p:nvPr>
            <p:ph type="title"/>
          </p:nvPr>
        </p:nvSpPr>
        <p:spPr>
          <a:xfrm>
            <a:off x="502920" y="887410"/>
            <a:ext cx="8138160" cy="571500"/>
          </a:xfrm>
        </p:spPr>
        <p:txBody>
          <a:bodyPr/>
          <a:lstStyle/>
          <a:p>
            <a:pPr eaLnBrk="1" hangingPunct="1"/>
            <a:r>
              <a:rPr lang="tr-TR" sz="3200" b="1" dirty="0" smtClean="0">
                <a:solidFill>
                  <a:srgbClr val="C00000"/>
                </a:solidFill>
                <a:latin typeface="Arial" charset="0"/>
                <a:ea typeface="ＭＳ Ｐゴシック" pitchFamily="34" charset="-128"/>
                <a:cs typeface="Arial" charset="0"/>
              </a:rPr>
              <a:t/>
            </a:r>
            <a:br>
              <a:rPr lang="tr-TR" sz="3200" b="1" dirty="0" smtClean="0">
                <a:solidFill>
                  <a:srgbClr val="C00000"/>
                </a:solidFill>
                <a:latin typeface="Arial" charset="0"/>
                <a:ea typeface="ＭＳ Ｐゴシック" pitchFamily="34" charset="-128"/>
                <a:cs typeface="Arial" charset="0"/>
              </a:rPr>
            </a:br>
            <a:r>
              <a:rPr lang="tr-TR" sz="3200" b="1" dirty="0" smtClean="0">
                <a:solidFill>
                  <a:srgbClr val="C00000"/>
                </a:solidFill>
                <a:latin typeface="Arial" charset="0"/>
                <a:ea typeface="ＭＳ Ｐゴシック" pitchFamily="34" charset="-128"/>
                <a:cs typeface="Arial" charset="0"/>
              </a:rPr>
              <a:t>İŞKUR HİZMETLERİ</a:t>
            </a:r>
            <a:r>
              <a:rPr lang="tr-TR" sz="3200" b="1" dirty="0" smtClean="0">
                <a:latin typeface="Arial" charset="0"/>
                <a:ea typeface="ＭＳ Ｐゴシック" pitchFamily="34" charset="-128"/>
                <a:cs typeface="Arial" charset="0"/>
              </a:rPr>
              <a:t/>
            </a:r>
            <a:br>
              <a:rPr lang="tr-TR" sz="3200" b="1" dirty="0" smtClean="0">
                <a:latin typeface="Arial" charset="0"/>
                <a:ea typeface="ＭＳ Ｐゴシック" pitchFamily="34" charset="-128"/>
                <a:cs typeface="Arial" charset="0"/>
              </a:rPr>
            </a:br>
            <a:endParaRPr lang="tr-TR" sz="3200" b="1" dirty="0" smtClean="0">
              <a:latin typeface="Arial" charset="0"/>
              <a:ea typeface="ＭＳ Ｐゴシック" pitchFamily="34" charset="-128"/>
              <a:cs typeface="Arial" charset="0"/>
            </a:endParaRPr>
          </a:p>
        </p:txBody>
      </p:sp>
      <p:sp>
        <p:nvSpPr>
          <p:cNvPr id="6" name="Katlanmış Nesne 5"/>
          <p:cNvSpPr/>
          <p:nvPr/>
        </p:nvSpPr>
        <p:spPr>
          <a:xfrm>
            <a:off x="1712976" y="1554160"/>
            <a:ext cx="2630424" cy="1817690"/>
          </a:xfrm>
          <a:prstGeom prst="foldedCorner">
            <a:avLst/>
          </a:prstGeom>
          <a:solidFill>
            <a:srgbClr val="99C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2060"/>
                </a:solidFill>
                <a:latin typeface="Arial" pitchFamily="34" charset="0"/>
                <a:cs typeface="Arial" pitchFamily="34" charset="0"/>
              </a:rPr>
              <a:t>İŞ VE MESLEK </a:t>
            </a:r>
            <a:r>
              <a:rPr lang="tr-TR" b="1" dirty="0" smtClean="0">
                <a:solidFill>
                  <a:srgbClr val="002060"/>
                </a:solidFill>
                <a:latin typeface="Arial" pitchFamily="34" charset="0"/>
                <a:cs typeface="Arial" pitchFamily="34" charset="0"/>
              </a:rPr>
              <a:t>DANIŞMANLIĞI </a:t>
            </a:r>
            <a:endParaRPr lang="tr-TR" b="1" dirty="0">
              <a:solidFill>
                <a:srgbClr val="002060"/>
              </a:solidFill>
              <a:latin typeface="Arial" pitchFamily="34" charset="0"/>
              <a:cs typeface="Arial" pitchFamily="34" charset="0"/>
            </a:endParaRPr>
          </a:p>
        </p:txBody>
      </p:sp>
      <p:sp>
        <p:nvSpPr>
          <p:cNvPr id="13" name="Katlanmış Nesne 12"/>
          <p:cNvSpPr/>
          <p:nvPr/>
        </p:nvSpPr>
        <p:spPr>
          <a:xfrm>
            <a:off x="1712976" y="3828288"/>
            <a:ext cx="2497074" cy="1628013"/>
          </a:xfrm>
          <a:prstGeom prst="foldedCorner">
            <a:avLst/>
          </a:prstGeom>
          <a:solidFill>
            <a:srgbClr val="99C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tx1"/>
              </a:solidFill>
              <a:latin typeface="Arial" pitchFamily="34" charset="0"/>
              <a:cs typeface="Arial" pitchFamily="34" charset="0"/>
            </a:endParaRPr>
          </a:p>
          <a:p>
            <a:pPr algn="ctr"/>
            <a:r>
              <a:rPr lang="tr-TR" b="1" dirty="0" smtClean="0">
                <a:solidFill>
                  <a:srgbClr val="002060"/>
                </a:solidFill>
                <a:latin typeface="Arial" pitchFamily="34" charset="0"/>
                <a:cs typeface="Arial" pitchFamily="34" charset="0"/>
              </a:rPr>
              <a:t>AKTİF İŞGÜCÜ PROGRAMLARI</a:t>
            </a:r>
            <a:endParaRPr lang="tr-TR" b="1" dirty="0">
              <a:solidFill>
                <a:srgbClr val="002060"/>
              </a:solidFill>
              <a:latin typeface="Arial" pitchFamily="34" charset="0"/>
              <a:cs typeface="Arial" pitchFamily="34" charset="0"/>
            </a:endParaRPr>
          </a:p>
          <a:p>
            <a:pPr algn="ctr"/>
            <a:endParaRPr lang="tr-TR" b="1" dirty="0">
              <a:solidFill>
                <a:schemeClr val="tx1"/>
              </a:solidFill>
              <a:latin typeface="Arial" pitchFamily="34" charset="0"/>
              <a:cs typeface="Arial" pitchFamily="34" charset="0"/>
            </a:endParaRPr>
          </a:p>
        </p:txBody>
      </p:sp>
      <p:sp>
        <p:nvSpPr>
          <p:cNvPr id="14" name="Katlanmış Nesne 13"/>
          <p:cNvSpPr/>
          <p:nvPr/>
        </p:nvSpPr>
        <p:spPr>
          <a:xfrm>
            <a:off x="4743450" y="1554162"/>
            <a:ext cx="2608326" cy="1817688"/>
          </a:xfrm>
          <a:prstGeom prst="foldedCorner">
            <a:avLst/>
          </a:prstGeom>
          <a:solidFill>
            <a:srgbClr val="99C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tx1"/>
              </a:solidFill>
              <a:latin typeface="Arial" pitchFamily="34" charset="0"/>
              <a:cs typeface="Arial" pitchFamily="34" charset="0"/>
            </a:endParaRPr>
          </a:p>
          <a:p>
            <a:pPr algn="ctr"/>
            <a:r>
              <a:rPr lang="tr-TR" b="1" dirty="0" smtClean="0">
                <a:solidFill>
                  <a:srgbClr val="002060"/>
                </a:solidFill>
                <a:latin typeface="Arial" pitchFamily="34" charset="0"/>
                <a:cs typeface="Arial" pitchFamily="34" charset="0"/>
              </a:rPr>
              <a:t>İŞSİZLİK SİGORTASI</a:t>
            </a:r>
            <a:endParaRPr lang="tr-TR" b="1" dirty="0">
              <a:solidFill>
                <a:srgbClr val="002060"/>
              </a:solidFill>
              <a:latin typeface="Arial" pitchFamily="34" charset="0"/>
              <a:cs typeface="Arial" pitchFamily="34" charset="0"/>
            </a:endParaRPr>
          </a:p>
          <a:p>
            <a:pPr algn="ctr"/>
            <a:endParaRPr lang="tr-TR" b="1" dirty="0">
              <a:solidFill>
                <a:schemeClr val="tx1"/>
              </a:solidFill>
              <a:latin typeface="Arial" pitchFamily="34" charset="0"/>
              <a:cs typeface="Arial" pitchFamily="34" charset="0"/>
            </a:endParaRPr>
          </a:p>
        </p:txBody>
      </p:sp>
      <p:sp>
        <p:nvSpPr>
          <p:cNvPr id="15" name="Katlanmış Nesne 14"/>
          <p:cNvSpPr/>
          <p:nvPr/>
        </p:nvSpPr>
        <p:spPr>
          <a:xfrm>
            <a:off x="4743450" y="3790950"/>
            <a:ext cx="2608326" cy="1628013"/>
          </a:xfrm>
          <a:prstGeom prst="foldedCorner">
            <a:avLst/>
          </a:prstGeom>
          <a:solidFill>
            <a:srgbClr val="99C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2060"/>
                </a:solidFill>
                <a:latin typeface="Arial" pitchFamily="34" charset="0"/>
                <a:cs typeface="Arial" pitchFamily="34" charset="0"/>
              </a:rPr>
              <a:t>İŞGÜCÜ PİYASASI VE İSTATİSTİK</a:t>
            </a:r>
            <a:endParaRPr lang="tr-TR" dirty="0">
              <a:solidFill>
                <a:srgbClr val="002060"/>
              </a:solidFill>
              <a:latin typeface="Arial" pitchFamily="34" charset="0"/>
              <a:cs typeface="Arial"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pptisku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4152" y="345028"/>
            <a:ext cx="1192178" cy="57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4 Başlık"/>
          <p:cNvSpPr>
            <a:spLocks noGrp="1"/>
          </p:cNvSpPr>
          <p:nvPr>
            <p:ph type="title"/>
          </p:nvPr>
        </p:nvSpPr>
        <p:spPr>
          <a:xfrm>
            <a:off x="523874" y="557022"/>
            <a:ext cx="8620125" cy="1121664"/>
          </a:xfrm>
        </p:spPr>
        <p:txBody>
          <a:bodyPr rtlCol="0">
            <a:normAutofit fontScale="90000"/>
          </a:bodyPr>
          <a:lstStyle/>
          <a:p>
            <a:pPr eaLnBrk="1" fontAlgn="auto" hangingPunct="1">
              <a:spcAft>
                <a:spcPts val="0"/>
              </a:spcAft>
              <a:defRPr/>
            </a:pPr>
            <a:r>
              <a:rPr kumimoji="1" lang="tr-TR" sz="2000" dirty="0" smtClean="0">
                <a:solidFill>
                  <a:srgbClr val="000066"/>
                </a:solidFill>
                <a:latin typeface="Arial" pitchFamily="34" charset="0"/>
                <a:cs typeface="Arial" pitchFamily="34" charset="0"/>
              </a:rPr>
              <a:t/>
            </a:r>
            <a:br>
              <a:rPr kumimoji="1" lang="tr-TR" sz="2000" dirty="0" smtClean="0">
                <a:solidFill>
                  <a:srgbClr val="000066"/>
                </a:solidFill>
                <a:latin typeface="Arial" pitchFamily="34" charset="0"/>
                <a:cs typeface="Arial" pitchFamily="34" charset="0"/>
              </a:rPr>
            </a:br>
            <a:r>
              <a:rPr kumimoji="1" lang="tr-TR" sz="2700" b="1" dirty="0" smtClean="0">
                <a:solidFill>
                  <a:srgbClr val="C00000"/>
                </a:solidFill>
                <a:latin typeface="Arial" charset="0"/>
                <a:cs typeface="Arial" charset="0"/>
              </a:rPr>
              <a:t>ÖN YAZI </a:t>
            </a:r>
            <a:r>
              <a:rPr kumimoji="1" lang="tr-TR" sz="2700" b="1" dirty="0">
                <a:solidFill>
                  <a:srgbClr val="C00000"/>
                </a:solidFill>
                <a:latin typeface="Arial" charset="0"/>
                <a:cs typeface="Arial" charset="0"/>
              </a:rPr>
              <a:t>HAZIRLARKEN DİKKAT EDİLECEK </a:t>
            </a:r>
            <a:r>
              <a:rPr kumimoji="1" lang="tr-TR" sz="2700" b="1" dirty="0" smtClean="0">
                <a:solidFill>
                  <a:srgbClr val="C00000"/>
                </a:solidFill>
                <a:latin typeface="Arial" charset="0"/>
                <a:cs typeface="Arial" charset="0"/>
              </a:rPr>
              <a:t>HUSUSLAR-2</a:t>
            </a:r>
            <a:endParaRPr kumimoji="1" lang="tr-TR" sz="2700" b="1" dirty="0">
              <a:solidFill>
                <a:srgbClr val="C00000"/>
              </a:solidFill>
              <a:latin typeface="Arial" pitchFamily="34" charset="0"/>
              <a:cs typeface="Arial" pitchFamily="34" charset="0"/>
            </a:endParaRPr>
          </a:p>
        </p:txBody>
      </p:sp>
      <p:sp>
        <p:nvSpPr>
          <p:cNvPr id="6149" name="5 İçerik Yer Tutucusu"/>
          <p:cNvSpPr>
            <a:spLocks noGrp="1"/>
          </p:cNvSpPr>
          <p:nvPr>
            <p:ph idx="1"/>
          </p:nvPr>
        </p:nvSpPr>
        <p:spPr>
          <a:xfrm>
            <a:off x="457200" y="1597025"/>
            <a:ext cx="8229600" cy="3829050"/>
          </a:xfrm>
        </p:spPr>
        <p:txBody>
          <a:bodyPr rtlCol="0">
            <a:normAutofit fontScale="7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 name="Diyagram 1"/>
          <p:cNvGraphicFramePr/>
          <p:nvPr>
            <p:extLst>
              <p:ext uri="{D42A27DB-BD31-4B8C-83A1-F6EECF244321}">
                <p14:modId xmlns:p14="http://schemas.microsoft.com/office/powerpoint/2010/main" val="3924107892"/>
              </p:ext>
            </p:extLst>
          </p:nvPr>
        </p:nvGraphicFramePr>
        <p:xfrm>
          <a:off x="962025" y="1892299"/>
          <a:ext cx="6877050" cy="44608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4 Başlık"/>
          <p:cNvSpPr>
            <a:spLocks noGrp="1"/>
          </p:cNvSpPr>
          <p:nvPr>
            <p:ph type="title"/>
          </p:nvPr>
        </p:nvSpPr>
        <p:spPr>
          <a:xfrm>
            <a:off x="457200" y="614363"/>
            <a:ext cx="8229600" cy="990600"/>
          </a:xfrm>
        </p:spPr>
        <p:txBody>
          <a:bodyPr/>
          <a:lstStyle/>
          <a:p>
            <a:pPr eaLnBrk="1" hangingPunct="1"/>
            <a:r>
              <a:rPr kumimoji="1" lang="tr-TR" sz="4000" b="1" dirty="0" smtClean="0">
                <a:solidFill>
                  <a:srgbClr val="000066"/>
                </a:solidFill>
                <a:latin typeface="Arial" charset="0"/>
                <a:cs typeface="Arial" charset="0"/>
              </a:rPr>
              <a:t/>
            </a:r>
            <a:br>
              <a:rPr kumimoji="1" lang="tr-TR" sz="4000" b="1" dirty="0" smtClean="0">
                <a:solidFill>
                  <a:srgbClr val="000066"/>
                </a:solidFill>
                <a:latin typeface="Arial" charset="0"/>
                <a:cs typeface="Arial" charset="0"/>
              </a:rPr>
            </a:br>
            <a:r>
              <a:rPr kumimoji="1" lang="tr-TR" sz="2800" b="1" dirty="0" smtClean="0">
                <a:solidFill>
                  <a:srgbClr val="C00000"/>
                </a:solidFill>
                <a:latin typeface="Arial" charset="0"/>
                <a:cs typeface="Arial" charset="0"/>
              </a:rPr>
              <a:t>ÖN YAZI ÖRNEĞİ (DENEYİMLİ)</a:t>
            </a:r>
            <a:r>
              <a:rPr kumimoji="1" lang="tr-TR" sz="3200" b="1" dirty="0" smtClean="0">
                <a:solidFill>
                  <a:srgbClr val="C00000"/>
                </a:solidFill>
                <a:latin typeface="Arial" charset="0"/>
                <a:cs typeface="Arial" charset="0"/>
              </a:rPr>
              <a:t/>
            </a:r>
            <a:br>
              <a:rPr kumimoji="1" lang="tr-TR" sz="3200" b="1" dirty="0" smtClean="0">
                <a:solidFill>
                  <a:srgbClr val="C00000"/>
                </a:solidFill>
                <a:latin typeface="Arial" charset="0"/>
                <a:cs typeface="Arial" charset="0"/>
              </a:rPr>
            </a:br>
            <a:endParaRPr kumimoji="1" lang="tr-TR" sz="3200" b="1" dirty="0" smtClean="0">
              <a:solidFill>
                <a:srgbClr val="C00000"/>
              </a:solidFill>
              <a:latin typeface="Arial" charset="0"/>
              <a:cs typeface="Arial" charset="0"/>
            </a:endParaRPr>
          </a:p>
        </p:txBody>
      </p:sp>
      <p:sp>
        <p:nvSpPr>
          <p:cNvPr id="6149" name="5 İçerik Yer Tutucusu"/>
          <p:cNvSpPr>
            <a:spLocks noGrp="1"/>
          </p:cNvSpPr>
          <p:nvPr>
            <p:ph idx="1"/>
          </p:nvPr>
        </p:nvSpPr>
        <p:spPr>
          <a:xfrm>
            <a:off x="457200" y="1597025"/>
            <a:ext cx="8229600" cy="3829050"/>
          </a:xfrm>
        </p:spPr>
        <p:txBody>
          <a:bodyPr rtlCol="0">
            <a:normAutofit fontScale="7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31749" name="5 İçerik Yer Tutucusu"/>
          <p:cNvSpPr txBox="1">
            <a:spLocks/>
          </p:cNvSpPr>
          <p:nvPr/>
        </p:nvSpPr>
        <p:spPr bwMode="auto">
          <a:xfrm>
            <a:off x="377825" y="1560513"/>
            <a:ext cx="82296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lnSpc>
                <a:spcPct val="80000"/>
              </a:lnSpc>
            </a:pPr>
            <a:r>
              <a:rPr lang="tr-TR" sz="1600" b="1" dirty="0">
                <a:latin typeface="Arial" charset="0"/>
                <a:cs typeface="Arial" charset="0"/>
              </a:rPr>
              <a:t> </a:t>
            </a:r>
          </a:p>
          <a:p>
            <a:pPr eaLnBrk="1" hangingPunct="1">
              <a:lnSpc>
                <a:spcPct val="80000"/>
              </a:lnSpc>
            </a:pPr>
            <a:r>
              <a:rPr lang="tr-TR" sz="1600" dirty="0">
                <a:latin typeface="Times New Roman" pitchFamily="18" charset="0"/>
                <a:cs typeface="Times New Roman" pitchFamily="18" charset="0"/>
              </a:rPr>
              <a:t>Sayın Yetkili,</a:t>
            </a:r>
          </a:p>
          <a:p>
            <a:pPr eaLnBrk="1" hangingPunct="1">
              <a:lnSpc>
                <a:spcPct val="80000"/>
              </a:lnSpc>
            </a:pPr>
            <a:endParaRPr lang="tr-TR" sz="1600" dirty="0">
              <a:latin typeface="Times New Roman" pitchFamily="18" charset="0"/>
              <a:cs typeface="Times New Roman" pitchFamily="18" charset="0"/>
            </a:endParaRPr>
          </a:p>
          <a:p>
            <a:pPr algn="just" eaLnBrk="1" hangingPunct="1">
              <a:lnSpc>
                <a:spcPct val="80000"/>
              </a:lnSpc>
            </a:pPr>
            <a:r>
              <a:rPr lang="tr-TR" sz="1600" dirty="0">
                <a:latin typeface="Times New Roman" pitchFamily="18" charset="0"/>
                <a:cs typeface="Times New Roman" pitchFamily="18" charset="0"/>
              </a:rPr>
              <a:t>	 İŞKUR’da yayınlanan «İnsan Kaynakları Müdürü» ilanınızla ilgileniyorum. </a:t>
            </a:r>
          </a:p>
          <a:p>
            <a:pPr algn="just"/>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xxxxx</a:t>
            </a:r>
            <a:r>
              <a:rPr lang="tr-TR" sz="1600" dirty="0">
                <a:latin typeface="Times New Roman" pitchFamily="18" charset="0"/>
                <a:cs typeface="Times New Roman" pitchFamily="18" charset="0"/>
              </a:rPr>
              <a:t> firmasında </a:t>
            </a:r>
            <a:r>
              <a:rPr lang="tr-TR" sz="1600" dirty="0" smtClean="0">
                <a:solidFill>
                  <a:srgbClr val="0070C0"/>
                </a:solidFill>
                <a:latin typeface="Times New Roman" pitchFamily="18" charset="0"/>
                <a:cs typeface="Times New Roman" pitchFamily="18" charset="0"/>
              </a:rPr>
              <a:t>iki </a:t>
            </a:r>
            <a:r>
              <a:rPr lang="tr-TR" sz="1600" dirty="0">
                <a:latin typeface="Times New Roman" pitchFamily="18" charset="0"/>
                <a:cs typeface="Times New Roman" pitchFamily="18" charset="0"/>
              </a:rPr>
              <a:t>yıl insan kaynakları uzmanı olarak çalıştım. Personel performansı ölçme sisteminin oluşturulması ve ücretlendirme konusunda deneyimliyim.  İş ve Meslek Danışmanlığı Yeterlilik Belgesi sahibiyim.  Bilgisayar ve </a:t>
            </a:r>
            <a:r>
              <a:rPr lang="tr-TR" sz="1600" dirty="0" smtClean="0">
                <a:solidFill>
                  <a:srgbClr val="0070C0"/>
                </a:solidFill>
                <a:latin typeface="Times New Roman" pitchFamily="18" charset="0"/>
                <a:cs typeface="Times New Roman" pitchFamily="18" charset="0"/>
              </a:rPr>
              <a:t>İngilizce</a:t>
            </a:r>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bilgim ile şirketinize artı değer katacağıma inanıyorum.</a:t>
            </a:r>
          </a:p>
          <a:p>
            <a:pPr algn="just"/>
            <a:r>
              <a:rPr lang="tr-TR" sz="1600" dirty="0">
                <a:latin typeface="Times New Roman" pitchFamily="18" charset="0"/>
                <a:cs typeface="Times New Roman" pitchFamily="18" charset="0"/>
              </a:rPr>
              <a:t>	Başvuruma ilişkin özgeçmişim ektedir. Uygun görmeniz halinde detaylı bilgi vermek için sizinle görüşmek isterim.</a:t>
            </a:r>
          </a:p>
          <a:p>
            <a:r>
              <a:rPr lang="tr-TR" sz="1600" dirty="0">
                <a:latin typeface="Times New Roman" pitchFamily="18" charset="0"/>
                <a:cs typeface="Times New Roman" pitchFamily="18" charset="0"/>
              </a:rPr>
              <a:t>	İlginize şimdiden teşekkür ederim</a:t>
            </a:r>
          </a:p>
          <a:p>
            <a:pPr eaLnBrk="1" hangingPunct="1">
              <a:lnSpc>
                <a:spcPct val="80000"/>
              </a:lnSpc>
            </a:pPr>
            <a:r>
              <a:rPr lang="tr-TR" sz="1600" dirty="0">
                <a:latin typeface="Times New Roman" pitchFamily="18" charset="0"/>
                <a:cs typeface="Times New Roman" pitchFamily="18" charset="0"/>
              </a:rPr>
              <a:t>	Saygılarımla</a:t>
            </a:r>
          </a:p>
          <a:p>
            <a:pPr eaLnBrk="1" hangingPunct="1">
              <a:lnSpc>
                <a:spcPct val="80000"/>
              </a:lnSpc>
            </a:pPr>
            <a:r>
              <a:rPr lang="tr-TR" sz="1600" dirty="0">
                <a:latin typeface="Times New Roman" pitchFamily="18" charset="0"/>
                <a:cs typeface="Times New Roman" pitchFamily="18" charset="0"/>
              </a:rPr>
              <a:t>                                                                                                          Volkan ÖZKAN</a:t>
            </a:r>
          </a:p>
          <a:p>
            <a:pPr eaLnBrk="1" hangingPunct="1">
              <a:lnSpc>
                <a:spcPct val="80000"/>
              </a:lnSpc>
            </a:pPr>
            <a:r>
              <a:rPr lang="tr-TR" sz="1600" dirty="0">
                <a:latin typeface="Times New Roman" pitchFamily="18" charset="0"/>
                <a:cs typeface="Times New Roman" pitchFamily="18" charset="0"/>
              </a:rPr>
              <a:t> </a:t>
            </a:r>
          </a:p>
          <a:p>
            <a:pPr eaLnBrk="1" hangingPunct="1">
              <a:lnSpc>
                <a:spcPct val="80000"/>
              </a:lnSpc>
            </a:pPr>
            <a:r>
              <a:rPr lang="tr-TR" sz="1600" dirty="0">
                <a:latin typeface="Times New Roman" pitchFamily="18" charset="0"/>
                <a:cs typeface="Times New Roman" pitchFamily="18" charset="0"/>
              </a:rPr>
              <a:t>EK: Özgeçmiş (1 sayfa)</a:t>
            </a:r>
          </a:p>
          <a:p>
            <a:pPr eaLnBrk="1" hangingPunct="1">
              <a:lnSpc>
                <a:spcPct val="80000"/>
              </a:lnSpc>
            </a:pPr>
            <a:r>
              <a:rPr lang="tr-TR" sz="1600" dirty="0">
                <a:latin typeface="Times New Roman" pitchFamily="18" charset="0"/>
                <a:cs typeface="Times New Roman" pitchFamily="18" charset="0"/>
              </a:rPr>
              <a:t>ADRES:</a:t>
            </a:r>
          </a:p>
          <a:p>
            <a:r>
              <a:rPr lang="tr-TR" sz="1600" dirty="0">
                <a:latin typeface="Times New Roman" pitchFamily="18" charset="0"/>
                <a:cs typeface="Times New Roman" pitchFamily="18" charset="0"/>
              </a:rPr>
              <a:t>Kuyu Caddesi 24/6 Çankaya- ANKARA</a:t>
            </a:r>
          </a:p>
          <a:p>
            <a:pPr eaLnBrk="1" hangingPunct="1">
              <a:lnSpc>
                <a:spcPct val="80000"/>
              </a:lnSpc>
            </a:pPr>
            <a:r>
              <a:rPr lang="tr-TR" sz="1600" dirty="0">
                <a:latin typeface="Times New Roman" pitchFamily="18" charset="0"/>
                <a:cs typeface="Times New Roman" pitchFamily="18" charset="0"/>
              </a:rPr>
              <a:t>GSM: 05XX XXX XX </a:t>
            </a:r>
            <a:r>
              <a:rPr lang="tr-TR" sz="1600" dirty="0" err="1">
                <a:latin typeface="Times New Roman" pitchFamily="18" charset="0"/>
                <a:cs typeface="Times New Roman" pitchFamily="18" charset="0"/>
              </a:rPr>
              <a:t>XX</a:t>
            </a:r>
            <a:r>
              <a:rPr lang="tr-TR" sz="1600" dirty="0">
                <a:latin typeface="Times New Roman" pitchFamily="18" charset="0"/>
                <a:cs typeface="Times New Roman" pitchFamily="18" charset="0"/>
              </a:rPr>
              <a:t> </a:t>
            </a:r>
          </a:p>
          <a:p>
            <a:r>
              <a:rPr lang="tr-TR" sz="1600" dirty="0">
                <a:latin typeface="Times New Roman" pitchFamily="18" charset="0"/>
                <a:cs typeface="Times New Roman" pitchFamily="18" charset="0"/>
              </a:rPr>
              <a:t>Ev Tel: 0 312  XXX XX </a:t>
            </a:r>
            <a:r>
              <a:rPr lang="tr-TR" sz="1600" dirty="0" err="1">
                <a:latin typeface="Times New Roman" pitchFamily="18" charset="0"/>
                <a:cs typeface="Times New Roman" pitchFamily="18" charset="0"/>
              </a:rPr>
              <a:t>XX</a:t>
            </a:r>
            <a:endParaRPr lang="tr-TR" sz="1600" dirty="0">
              <a:latin typeface="Times New Roman" pitchFamily="18" charset="0"/>
              <a:cs typeface="Times New Roman" pitchFamily="18" charset="0"/>
            </a:endParaRPr>
          </a:p>
          <a:p>
            <a:r>
              <a:rPr lang="tr-TR" sz="1600" dirty="0">
                <a:latin typeface="Times New Roman" pitchFamily="18" charset="0"/>
                <a:cs typeface="Times New Roman" pitchFamily="18" charset="0"/>
              </a:rPr>
              <a:t>Mail: </a:t>
            </a:r>
            <a:r>
              <a:rPr lang="tr-TR" sz="1600" u="sng" dirty="0">
                <a:latin typeface="Times New Roman" pitchFamily="18" charset="0"/>
                <a:cs typeface="Times New Roman" pitchFamily="18" charset="0"/>
                <a:hlinkClick r:id="rId5"/>
              </a:rPr>
              <a:t>Volkanozkan@gmail.com</a:t>
            </a:r>
            <a:endParaRPr lang="tr-TR" sz="1600" dirty="0">
              <a:latin typeface="Times New Roman" pitchFamily="18" charset="0"/>
              <a:cs typeface="Times New Roman" pitchFamily="18" charset="0"/>
            </a:endParaRP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eaLnBrk="1" hangingPunct="1">
              <a:lnSpc>
                <a:spcPct val="130000"/>
              </a:lnSpc>
              <a:spcBef>
                <a:spcPct val="20000"/>
              </a:spcBef>
              <a:buFont typeface="Arial" charset="0"/>
              <a:buNone/>
            </a:pPr>
            <a:r>
              <a:rPr lang="tr-TR" sz="600" dirty="0">
                <a:latin typeface="Arial" charset="0"/>
                <a:cs typeface="Arial" charset="0"/>
              </a:rPr>
              <a:t>			</a:t>
            </a:r>
          </a:p>
          <a:p>
            <a:pPr algn="just" eaLnBrk="1" hangingPunct="1">
              <a:lnSpc>
                <a:spcPct val="130000"/>
              </a:lnSpc>
              <a:spcBef>
                <a:spcPct val="20000"/>
              </a:spcBef>
              <a:buFont typeface="Arial" charset="0"/>
              <a:buNone/>
            </a:pPr>
            <a:r>
              <a:rPr lang="tr-TR" sz="600" dirty="0">
                <a:latin typeface="Arial" charset="0"/>
                <a:cs typeface="Arial" charset="0"/>
              </a:rPr>
              <a:t>	</a:t>
            </a: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80000"/>
              </a:lnSpc>
              <a:spcBef>
                <a:spcPct val="20000"/>
              </a:spcBef>
              <a:buFont typeface="Arial" charset="0"/>
              <a:buNone/>
            </a:pPr>
            <a:endParaRPr lang="tr-TR" sz="600"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4 Başlık"/>
          <p:cNvSpPr>
            <a:spLocks noGrp="1"/>
          </p:cNvSpPr>
          <p:nvPr>
            <p:ph type="title"/>
          </p:nvPr>
        </p:nvSpPr>
        <p:spPr>
          <a:xfrm>
            <a:off x="457200" y="484188"/>
            <a:ext cx="8229600" cy="1120775"/>
          </a:xfrm>
        </p:spPr>
        <p:txBody>
          <a:bodyPr/>
          <a:lstStyle/>
          <a:p>
            <a:pPr eaLnBrk="1" hangingPunct="1"/>
            <a:r>
              <a:rPr kumimoji="1" lang="tr-TR" sz="4000" b="1" dirty="0" smtClean="0">
                <a:solidFill>
                  <a:srgbClr val="000066"/>
                </a:solidFill>
                <a:latin typeface="Arial" charset="0"/>
                <a:cs typeface="Arial" charset="0"/>
              </a:rPr>
              <a:t/>
            </a:r>
            <a:br>
              <a:rPr kumimoji="1" lang="tr-TR" sz="4000" b="1" dirty="0" smtClean="0">
                <a:solidFill>
                  <a:srgbClr val="000066"/>
                </a:solidFill>
                <a:latin typeface="Arial" charset="0"/>
                <a:cs typeface="Arial" charset="0"/>
              </a:rPr>
            </a:br>
            <a:r>
              <a:rPr kumimoji="1" lang="tr-TR" sz="2800" b="1" dirty="0" smtClean="0">
                <a:solidFill>
                  <a:srgbClr val="C00000"/>
                </a:solidFill>
                <a:latin typeface="Arial" charset="0"/>
                <a:cs typeface="Arial" charset="0"/>
              </a:rPr>
              <a:t>ÖN YAZI ÖRNEĞİ (YENİ MEZUN)</a:t>
            </a:r>
            <a:br>
              <a:rPr kumimoji="1" lang="tr-TR" sz="2800" b="1" dirty="0" smtClean="0">
                <a:solidFill>
                  <a:srgbClr val="C00000"/>
                </a:solidFill>
                <a:latin typeface="Arial" charset="0"/>
                <a:cs typeface="Arial" charset="0"/>
              </a:rPr>
            </a:br>
            <a:endParaRPr kumimoji="1" lang="tr-TR" sz="2800" b="1" dirty="0" smtClean="0">
              <a:solidFill>
                <a:srgbClr val="C00000"/>
              </a:solidFill>
              <a:latin typeface="Arial" charset="0"/>
              <a:cs typeface="Arial" charset="0"/>
            </a:endParaRPr>
          </a:p>
        </p:txBody>
      </p:sp>
      <p:sp>
        <p:nvSpPr>
          <p:cNvPr id="6149" name="5 İçerik Yer Tutucusu"/>
          <p:cNvSpPr>
            <a:spLocks noGrp="1"/>
          </p:cNvSpPr>
          <p:nvPr>
            <p:ph idx="1"/>
          </p:nvPr>
        </p:nvSpPr>
        <p:spPr>
          <a:xfrm>
            <a:off x="457200" y="1597025"/>
            <a:ext cx="8229600" cy="3829050"/>
          </a:xfrm>
        </p:spPr>
        <p:txBody>
          <a:bodyPr rtlCol="0">
            <a:normAutofit fontScale="7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32773" name="5 İçerik Yer Tutucusu"/>
          <p:cNvSpPr txBox="1">
            <a:spLocks/>
          </p:cNvSpPr>
          <p:nvPr/>
        </p:nvSpPr>
        <p:spPr bwMode="auto">
          <a:xfrm>
            <a:off x="377825" y="1560513"/>
            <a:ext cx="82296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lnSpc>
                <a:spcPct val="80000"/>
              </a:lnSpc>
            </a:pPr>
            <a:r>
              <a:rPr lang="tr-TR" sz="1600" b="1" dirty="0">
                <a:latin typeface="Times New Roman" pitchFamily="18" charset="0"/>
                <a:cs typeface="Times New Roman" pitchFamily="18" charset="0"/>
              </a:rPr>
              <a:t> </a:t>
            </a:r>
            <a:r>
              <a:rPr lang="tr-TR" sz="1600" dirty="0">
                <a:latin typeface="Times New Roman" pitchFamily="18" charset="0"/>
                <a:cs typeface="Times New Roman" pitchFamily="18" charset="0"/>
              </a:rPr>
              <a:t>Sayın  Murat Kaymaz</a:t>
            </a:r>
          </a:p>
          <a:p>
            <a:pPr eaLnBrk="1" hangingPunct="1">
              <a:lnSpc>
                <a:spcPct val="80000"/>
              </a:lnSpc>
            </a:pP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xxxx</a:t>
            </a:r>
            <a:r>
              <a:rPr lang="tr-TR" sz="1600" dirty="0">
                <a:latin typeface="Times New Roman" pitchFamily="18" charset="0"/>
                <a:cs typeface="Times New Roman" pitchFamily="18" charset="0"/>
              </a:rPr>
              <a:t> firması</a:t>
            </a:r>
          </a:p>
          <a:p>
            <a:pPr eaLnBrk="1" hangingPunct="1">
              <a:lnSpc>
                <a:spcPct val="80000"/>
              </a:lnSpc>
            </a:pPr>
            <a:r>
              <a:rPr lang="tr-TR" sz="1600" dirty="0">
                <a:latin typeface="Times New Roman" pitchFamily="18" charset="0"/>
                <a:cs typeface="Times New Roman" pitchFamily="18" charset="0"/>
              </a:rPr>
              <a:t>           İnsan Kaynakları Müdürü</a:t>
            </a:r>
          </a:p>
          <a:p>
            <a:pPr algn="just" eaLnBrk="1" hangingPunct="1">
              <a:lnSpc>
                <a:spcPct val="80000"/>
              </a:lnSpc>
            </a:pPr>
            <a:endParaRPr lang="tr-TR" sz="1600" dirty="0">
              <a:latin typeface="Times New Roman" pitchFamily="18" charset="0"/>
              <a:cs typeface="Times New Roman" pitchFamily="18" charset="0"/>
            </a:endParaRPr>
          </a:p>
          <a:p>
            <a:pPr algn="just" eaLnBrk="1" hangingPunct="1">
              <a:lnSpc>
                <a:spcPct val="80000"/>
              </a:lnSpc>
            </a:pPr>
            <a:r>
              <a:rPr lang="tr-TR" sz="1600" dirty="0">
                <a:latin typeface="Times New Roman" pitchFamily="18" charset="0"/>
                <a:cs typeface="Times New Roman" pitchFamily="18" charset="0"/>
              </a:rPr>
              <a:t>	   Eğitimime ve niteliklerime uygun şirketinize katkı verebileceğim  bir pozisyonda çalışmak isterim. Şirketinizin çalışmalarını yakından takip etmekteyim. Yeteneklerimin ve kişisel özelliklerimin şirketinizin vizyonuna uygun olduğunu düşünüyorum.</a:t>
            </a:r>
          </a:p>
          <a:p>
            <a:pPr algn="just" eaLnBrk="1" hangingPunct="1">
              <a:lnSpc>
                <a:spcPct val="80000"/>
              </a:lnSpc>
            </a:pPr>
            <a:r>
              <a:rPr lang="tr-TR" sz="1600" dirty="0">
                <a:latin typeface="Times New Roman" pitchFamily="18" charset="0"/>
                <a:cs typeface="Times New Roman" pitchFamily="18" charset="0"/>
              </a:rPr>
              <a:t>	 2013 yılında </a:t>
            </a:r>
            <a:r>
              <a:rPr lang="tr-TR" sz="1600" dirty="0" err="1">
                <a:latin typeface="Times New Roman" pitchFamily="18" charset="0"/>
                <a:cs typeface="Times New Roman" pitchFamily="18" charset="0"/>
              </a:rPr>
              <a:t>xxxxxx</a:t>
            </a:r>
            <a:r>
              <a:rPr lang="tr-TR" sz="1600" dirty="0">
                <a:latin typeface="Times New Roman" pitchFamily="18" charset="0"/>
                <a:cs typeface="Times New Roman" pitchFamily="18" charset="0"/>
              </a:rPr>
              <a:t> üniversitesi İşletme bölümünden mezun oldum.  Eğitim süresince aldığım derslerle birlikte </a:t>
            </a:r>
            <a:r>
              <a:rPr lang="tr-TR" sz="1600" dirty="0" err="1">
                <a:latin typeface="Times New Roman" pitchFamily="18" charset="0"/>
                <a:cs typeface="Times New Roman" pitchFamily="18" charset="0"/>
              </a:rPr>
              <a:t>xxxxx</a:t>
            </a:r>
            <a:r>
              <a:rPr lang="tr-TR" sz="1600" dirty="0">
                <a:latin typeface="Times New Roman" pitchFamily="18" charset="0"/>
                <a:cs typeface="Times New Roman" pitchFamily="18" charset="0"/>
              </a:rPr>
              <a:t> firmasında staj yaptığım dönemde pazarlama departmanında üretim ve satış raporlama konusunda kendimi geliştirme imkanı buldum. Muhasebe, bilgisayar ve </a:t>
            </a:r>
            <a:r>
              <a:rPr lang="tr-TR" sz="1600" dirty="0">
                <a:solidFill>
                  <a:srgbClr val="0070C0"/>
                </a:solidFill>
                <a:latin typeface="Times New Roman" pitchFamily="18" charset="0"/>
                <a:cs typeface="Times New Roman" pitchFamily="18" charset="0"/>
              </a:rPr>
              <a:t>İ</a:t>
            </a:r>
            <a:r>
              <a:rPr lang="tr-TR" sz="1600" dirty="0" smtClean="0">
                <a:solidFill>
                  <a:srgbClr val="0070C0"/>
                </a:solidFill>
                <a:latin typeface="Times New Roman" pitchFamily="18" charset="0"/>
                <a:cs typeface="Times New Roman" pitchFamily="18" charset="0"/>
              </a:rPr>
              <a:t>ngilizce </a:t>
            </a:r>
            <a:r>
              <a:rPr lang="tr-TR" sz="1600" dirty="0">
                <a:latin typeface="Times New Roman" pitchFamily="18" charset="0"/>
                <a:cs typeface="Times New Roman" pitchFamily="18" charset="0"/>
              </a:rPr>
              <a:t>bilgim ile şirketinize artı değer katacağıma inanıyorum.</a:t>
            </a:r>
          </a:p>
          <a:p>
            <a:pPr algn="just"/>
            <a:r>
              <a:rPr lang="tr-TR" sz="1600" dirty="0">
                <a:latin typeface="Times New Roman" pitchFamily="18" charset="0"/>
                <a:cs typeface="Times New Roman" pitchFamily="18" charset="0"/>
              </a:rPr>
              <a:t>	Ekte sunduğum özgeçmişimin firmanızda açık  pozisyonlar için değerlendirilmesini rica ediyorum. Uygun görmeniz halinde detaylı bilgi vermek için sizinle görüşmek isterim.</a:t>
            </a:r>
          </a:p>
          <a:p>
            <a:pPr algn="just"/>
            <a:r>
              <a:rPr lang="tr-TR" sz="1600" dirty="0">
                <a:latin typeface="Times New Roman" pitchFamily="18" charset="0"/>
                <a:cs typeface="Times New Roman" pitchFamily="18" charset="0"/>
              </a:rPr>
              <a:t>	İlginize şimdiden teşekkür ederim</a:t>
            </a:r>
          </a:p>
          <a:p>
            <a:pPr algn="just" eaLnBrk="1" hangingPunct="1">
              <a:lnSpc>
                <a:spcPct val="80000"/>
              </a:lnSpc>
            </a:pPr>
            <a:r>
              <a:rPr lang="tr-TR" sz="1600" dirty="0">
                <a:latin typeface="Times New Roman" pitchFamily="18" charset="0"/>
                <a:cs typeface="Times New Roman" pitchFamily="18" charset="0"/>
              </a:rPr>
              <a:t>	Saygılarımla</a:t>
            </a:r>
          </a:p>
          <a:p>
            <a:pPr eaLnBrk="1" hangingPunct="1">
              <a:lnSpc>
                <a:spcPct val="80000"/>
              </a:lnSpc>
            </a:pPr>
            <a:r>
              <a:rPr lang="tr-TR" sz="1600" dirty="0">
                <a:latin typeface="Times New Roman" pitchFamily="18" charset="0"/>
                <a:cs typeface="Times New Roman" pitchFamily="18" charset="0"/>
              </a:rPr>
              <a:t>                                                                                                         Emir Yiğit Yılmaz</a:t>
            </a:r>
          </a:p>
          <a:p>
            <a:pPr eaLnBrk="1" hangingPunct="1">
              <a:lnSpc>
                <a:spcPct val="80000"/>
              </a:lnSpc>
            </a:pPr>
            <a:r>
              <a:rPr lang="tr-TR" sz="1600" dirty="0">
                <a:latin typeface="Times New Roman" pitchFamily="18" charset="0"/>
                <a:cs typeface="Times New Roman" pitchFamily="18" charset="0"/>
              </a:rPr>
              <a:t> EK: Özgeçmiş (1 sayfa)</a:t>
            </a:r>
          </a:p>
          <a:p>
            <a:pPr eaLnBrk="1" hangingPunct="1">
              <a:lnSpc>
                <a:spcPct val="80000"/>
              </a:lnSpc>
            </a:pPr>
            <a:r>
              <a:rPr lang="tr-TR" sz="1600" dirty="0">
                <a:latin typeface="Times New Roman" pitchFamily="18" charset="0"/>
                <a:cs typeface="Times New Roman" pitchFamily="18" charset="0"/>
              </a:rPr>
              <a:t>ADRES:</a:t>
            </a:r>
          </a:p>
          <a:p>
            <a:r>
              <a:rPr lang="tr-TR" sz="1600" dirty="0">
                <a:latin typeface="Times New Roman" pitchFamily="18" charset="0"/>
                <a:cs typeface="Times New Roman" pitchFamily="18" charset="0"/>
              </a:rPr>
              <a:t>Özyurt cad.24/6 Çankaya- ANKARA</a:t>
            </a:r>
          </a:p>
          <a:p>
            <a:pPr eaLnBrk="1" hangingPunct="1">
              <a:lnSpc>
                <a:spcPct val="80000"/>
              </a:lnSpc>
            </a:pPr>
            <a:r>
              <a:rPr lang="tr-TR" sz="1600" dirty="0">
                <a:latin typeface="Times New Roman" pitchFamily="18" charset="0"/>
                <a:cs typeface="Times New Roman" pitchFamily="18" charset="0"/>
              </a:rPr>
              <a:t>GSM: 05XX XXX XX </a:t>
            </a:r>
            <a:r>
              <a:rPr lang="tr-TR" sz="1600" dirty="0" err="1">
                <a:latin typeface="Times New Roman" pitchFamily="18" charset="0"/>
                <a:cs typeface="Times New Roman" pitchFamily="18" charset="0"/>
              </a:rPr>
              <a:t>XX</a:t>
            </a:r>
            <a:r>
              <a:rPr lang="tr-TR" sz="1600" dirty="0">
                <a:latin typeface="Times New Roman" pitchFamily="18" charset="0"/>
                <a:cs typeface="Times New Roman" pitchFamily="18" charset="0"/>
              </a:rPr>
              <a:t> </a:t>
            </a:r>
          </a:p>
          <a:p>
            <a:r>
              <a:rPr lang="tr-TR" sz="1600" dirty="0">
                <a:latin typeface="Times New Roman" pitchFamily="18" charset="0"/>
                <a:cs typeface="Times New Roman" pitchFamily="18" charset="0"/>
              </a:rPr>
              <a:t>Ev Tel: 0 312  XXX XX </a:t>
            </a:r>
            <a:r>
              <a:rPr lang="tr-TR" sz="1600" dirty="0" err="1">
                <a:latin typeface="Times New Roman" pitchFamily="18" charset="0"/>
                <a:cs typeface="Times New Roman" pitchFamily="18" charset="0"/>
              </a:rPr>
              <a:t>XX</a:t>
            </a:r>
            <a:endParaRPr lang="tr-TR" sz="1600" dirty="0">
              <a:latin typeface="Times New Roman" pitchFamily="18" charset="0"/>
              <a:cs typeface="Times New Roman" pitchFamily="18" charset="0"/>
            </a:endParaRPr>
          </a:p>
          <a:p>
            <a:r>
              <a:rPr lang="tr-TR" sz="1600" dirty="0" err="1"/>
              <a:t>Mail:eyigityilmaz@gmail.com</a:t>
            </a:r>
            <a:r>
              <a:rPr lang="tr-TR" sz="1600" dirty="0"/>
              <a:t> </a:t>
            </a: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eaLnBrk="1" hangingPunct="1">
              <a:lnSpc>
                <a:spcPct val="130000"/>
              </a:lnSpc>
              <a:spcBef>
                <a:spcPct val="20000"/>
              </a:spcBef>
              <a:buFont typeface="Arial" charset="0"/>
              <a:buNone/>
            </a:pPr>
            <a:r>
              <a:rPr lang="tr-TR" sz="600" dirty="0">
                <a:latin typeface="Arial" charset="0"/>
                <a:cs typeface="Arial" charset="0"/>
              </a:rPr>
              <a:t>			</a:t>
            </a:r>
          </a:p>
          <a:p>
            <a:pPr algn="just" eaLnBrk="1" hangingPunct="1">
              <a:lnSpc>
                <a:spcPct val="130000"/>
              </a:lnSpc>
              <a:spcBef>
                <a:spcPct val="20000"/>
              </a:spcBef>
              <a:buFont typeface="Arial" charset="0"/>
              <a:buNone/>
            </a:pPr>
            <a:r>
              <a:rPr lang="tr-TR" sz="600" dirty="0">
                <a:latin typeface="Arial" charset="0"/>
                <a:cs typeface="Arial" charset="0"/>
              </a:rPr>
              <a:t>	</a:t>
            </a: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None/>
            </a:pPr>
            <a:endParaRPr lang="tr-TR" sz="600" dirty="0">
              <a:latin typeface="Arial" charset="0"/>
              <a:cs typeface="Arial" charset="0"/>
            </a:endParaRPr>
          </a:p>
          <a:p>
            <a:pPr algn="just" eaLnBrk="1" hangingPunct="1">
              <a:lnSpc>
                <a:spcPct val="130000"/>
              </a:lnSpc>
              <a:spcBef>
                <a:spcPct val="20000"/>
              </a:spcBef>
              <a:buFont typeface="Arial" charset="0"/>
              <a:buBlip>
                <a:blip r:embed="rId4"/>
              </a:buBlip>
            </a:pPr>
            <a:endParaRPr lang="tr-TR" sz="600" dirty="0">
              <a:latin typeface="Arial" charset="0"/>
              <a:cs typeface="Arial" charset="0"/>
            </a:endParaRPr>
          </a:p>
          <a:p>
            <a:pPr algn="just" eaLnBrk="1" hangingPunct="1">
              <a:lnSpc>
                <a:spcPct val="80000"/>
              </a:lnSpc>
              <a:spcBef>
                <a:spcPct val="20000"/>
              </a:spcBef>
              <a:buFont typeface="Arial" charset="0"/>
              <a:buNone/>
            </a:pPr>
            <a:endParaRPr lang="tr-TR" sz="600"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4 Başlık"/>
          <p:cNvSpPr>
            <a:spLocks noGrp="1"/>
          </p:cNvSpPr>
          <p:nvPr>
            <p:ph type="title"/>
          </p:nvPr>
        </p:nvSpPr>
        <p:spPr>
          <a:xfrm>
            <a:off x="457200" y="700089"/>
            <a:ext cx="8162925" cy="1162050"/>
          </a:xfrm>
        </p:spPr>
        <p:txBody>
          <a:bodyPr/>
          <a:lstStyle/>
          <a:p>
            <a:pPr eaLnBrk="1" hangingPunct="1"/>
            <a:r>
              <a:rPr lang="tr-TR" sz="2000" b="1" dirty="0" smtClean="0">
                <a:solidFill>
                  <a:srgbClr val="C00000"/>
                </a:solidFill>
                <a:latin typeface="Arial" charset="0"/>
                <a:cs typeface="Arial" charset="0"/>
              </a:rPr>
              <a:t>İŞVEREN TARAFINDAN BEĞENİLMEYEN DAVRANIŞLAR-1</a:t>
            </a:r>
            <a:endParaRPr lang="tr-TR" sz="2000" b="1" dirty="0" smtClean="0">
              <a:solidFill>
                <a:srgbClr val="C00000"/>
              </a:solidFill>
              <a:latin typeface="Arial" charset="0"/>
              <a:ea typeface="ＭＳ Ｐゴシック" pitchFamily="34" charset="-128"/>
              <a:cs typeface="Arial" charset="0"/>
            </a:endParaRPr>
          </a:p>
        </p:txBody>
      </p:sp>
      <p:sp>
        <p:nvSpPr>
          <p:cNvPr id="6149" name="5 İçerik Yer Tutucusu"/>
          <p:cNvSpPr>
            <a:spLocks noGrp="1"/>
          </p:cNvSpPr>
          <p:nvPr>
            <p:ph idx="1"/>
          </p:nvPr>
        </p:nvSpPr>
        <p:spPr>
          <a:xfrm>
            <a:off x="457200" y="1597025"/>
            <a:ext cx="8229600" cy="3829050"/>
          </a:xfrm>
        </p:spPr>
        <p:txBody>
          <a:bodyPr rtlCol="0">
            <a:normAutofit fontScale="4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4" name="Diyagram 3"/>
          <p:cNvGraphicFramePr/>
          <p:nvPr>
            <p:extLst>
              <p:ext uri="{D42A27DB-BD31-4B8C-83A1-F6EECF244321}">
                <p14:modId xmlns:p14="http://schemas.microsoft.com/office/powerpoint/2010/main" val="1204424084"/>
              </p:ext>
            </p:extLst>
          </p:nvPr>
        </p:nvGraphicFramePr>
        <p:xfrm>
          <a:off x="177801" y="1616076"/>
          <a:ext cx="9188450" cy="5010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6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6" y="2847974"/>
            <a:ext cx="17335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145667" y="544949"/>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 y="0"/>
            <a:ext cx="9136380" cy="7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5 İçerik Yer Tutucusu"/>
          <p:cNvSpPr>
            <a:spLocks noGrp="1"/>
          </p:cNvSpPr>
          <p:nvPr>
            <p:ph idx="1"/>
          </p:nvPr>
        </p:nvSpPr>
        <p:spPr>
          <a:xfrm>
            <a:off x="523874" y="2316480"/>
            <a:ext cx="8162925" cy="3608832"/>
          </a:xfrm>
        </p:spPr>
        <p:txBody>
          <a:bodyPr rtlCol="0">
            <a:normAutofit fontScale="475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 name="Diyagram 1"/>
          <p:cNvGraphicFramePr/>
          <p:nvPr>
            <p:extLst>
              <p:ext uri="{D42A27DB-BD31-4B8C-83A1-F6EECF244321}">
                <p14:modId xmlns:p14="http://schemas.microsoft.com/office/powerpoint/2010/main" val="952581642"/>
              </p:ext>
            </p:extLst>
          </p:nvPr>
        </p:nvGraphicFramePr>
        <p:xfrm>
          <a:off x="561973" y="1739829"/>
          <a:ext cx="8362952" cy="4622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Dikdörtgen 6"/>
          <p:cNvSpPr/>
          <p:nvPr/>
        </p:nvSpPr>
        <p:spPr>
          <a:xfrm>
            <a:off x="1145667" y="544949"/>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
        <p:nvSpPr>
          <p:cNvPr id="10" name="4 Başlık"/>
          <p:cNvSpPr>
            <a:spLocks noGrp="1"/>
          </p:cNvSpPr>
          <p:nvPr>
            <p:ph type="title"/>
          </p:nvPr>
        </p:nvSpPr>
        <p:spPr>
          <a:xfrm>
            <a:off x="457200" y="745174"/>
            <a:ext cx="8229600" cy="1143000"/>
          </a:xfrm>
        </p:spPr>
        <p:txBody>
          <a:bodyPr/>
          <a:lstStyle/>
          <a:p>
            <a:pPr eaLnBrk="1" hangingPunct="1"/>
            <a:r>
              <a:rPr lang="tr-TR" sz="2000" b="1" dirty="0" smtClean="0">
                <a:solidFill>
                  <a:srgbClr val="C00000"/>
                </a:solidFill>
                <a:latin typeface="Arial" charset="0"/>
                <a:cs typeface="Arial" charset="0"/>
              </a:rPr>
              <a:t>İŞVEREN TARAFINDAN BEĞENİLMEYEN DAVRANIŞLAR-2</a:t>
            </a:r>
            <a:endParaRPr lang="tr-TR" sz="2000" b="1" dirty="0" smtClean="0">
              <a:solidFill>
                <a:srgbClr val="C00000"/>
              </a:solidFill>
              <a:latin typeface="Arial" charset="0"/>
              <a:ea typeface="ＭＳ Ｐゴシック" pitchFamily="34" charset="-128"/>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5 İçerik Yer Tutucusu"/>
          <p:cNvSpPr>
            <a:spLocks noGrp="1"/>
          </p:cNvSpPr>
          <p:nvPr>
            <p:ph idx="1"/>
          </p:nvPr>
        </p:nvSpPr>
        <p:spPr>
          <a:xfrm>
            <a:off x="457200" y="1597025"/>
            <a:ext cx="8229600" cy="3829050"/>
          </a:xfrm>
        </p:spPr>
        <p:txBody>
          <a:bodyPr rtlCol="0">
            <a:normAutofit fontScale="4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smtClean="0"/>
          </a:p>
          <a:p>
            <a:pPr marL="0" indent="0" algn="just" eaLnBrk="1" fontAlgn="auto" hangingPunct="1">
              <a:lnSpc>
                <a:spcPct val="150000"/>
              </a:lnSpc>
              <a:spcAft>
                <a:spcPts val="0"/>
              </a:spcAft>
              <a:buFont typeface="Arial" pitchFamily="34" charset="0"/>
              <a:buNone/>
              <a:defRPr/>
            </a:pPr>
            <a:endParaRPr lang="tr-TR" sz="2800" dirty="0" smtClean="0"/>
          </a:p>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8" name="Diyagram 7"/>
          <p:cNvGraphicFramePr/>
          <p:nvPr>
            <p:extLst>
              <p:ext uri="{D42A27DB-BD31-4B8C-83A1-F6EECF244321}">
                <p14:modId xmlns:p14="http://schemas.microsoft.com/office/powerpoint/2010/main" val="1629378573"/>
              </p:ext>
            </p:extLst>
          </p:nvPr>
        </p:nvGraphicFramePr>
        <p:xfrm>
          <a:off x="188976" y="1888174"/>
          <a:ext cx="8631174" cy="46164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ikdörtgen 8"/>
          <p:cNvSpPr/>
          <p:nvPr/>
        </p:nvSpPr>
        <p:spPr>
          <a:xfrm>
            <a:off x="1145667" y="544949"/>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
        <p:nvSpPr>
          <p:cNvPr id="11" name="4 Başlık"/>
          <p:cNvSpPr>
            <a:spLocks noGrp="1"/>
          </p:cNvSpPr>
          <p:nvPr>
            <p:ph type="title"/>
          </p:nvPr>
        </p:nvSpPr>
        <p:spPr>
          <a:xfrm>
            <a:off x="457200" y="745174"/>
            <a:ext cx="8229600" cy="1143000"/>
          </a:xfrm>
        </p:spPr>
        <p:txBody>
          <a:bodyPr/>
          <a:lstStyle/>
          <a:p>
            <a:pPr eaLnBrk="1" hangingPunct="1"/>
            <a:r>
              <a:rPr lang="tr-TR" sz="2000" b="1" dirty="0" smtClean="0">
                <a:solidFill>
                  <a:srgbClr val="C00000"/>
                </a:solidFill>
                <a:latin typeface="Arial" charset="0"/>
                <a:cs typeface="Arial" charset="0"/>
              </a:rPr>
              <a:t>İŞVEREN TARAFINDAN BEĞENİLMEYEN DAVRANIŞLAR-3</a:t>
            </a:r>
            <a:endParaRPr lang="tr-TR" sz="2000" b="1" dirty="0" smtClean="0">
              <a:solidFill>
                <a:srgbClr val="C00000"/>
              </a:solidFill>
              <a:latin typeface="Arial" charset="0"/>
              <a:ea typeface="ＭＳ Ｐゴシック" pitchFamily="34" charset="-128"/>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5 İçerik Yer Tutucusu"/>
          <p:cNvSpPr>
            <a:spLocks noGrp="1"/>
          </p:cNvSpPr>
          <p:nvPr>
            <p:ph idx="1"/>
          </p:nvPr>
        </p:nvSpPr>
        <p:spPr>
          <a:xfrm>
            <a:off x="317500" y="2411413"/>
            <a:ext cx="8229600" cy="3829050"/>
          </a:xfrm>
        </p:spPr>
        <p:txBody>
          <a:bodyPr rtlCol="0">
            <a:normAutofit fontScale="55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 name="Diyagram 1"/>
          <p:cNvGraphicFramePr/>
          <p:nvPr>
            <p:extLst>
              <p:ext uri="{D42A27DB-BD31-4B8C-83A1-F6EECF244321}">
                <p14:modId xmlns:p14="http://schemas.microsoft.com/office/powerpoint/2010/main" val="635321104"/>
              </p:ext>
            </p:extLst>
          </p:nvPr>
        </p:nvGraphicFramePr>
        <p:xfrm>
          <a:off x="723900" y="1670050"/>
          <a:ext cx="7962900" cy="4845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96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450" y="2857499"/>
            <a:ext cx="1943100" cy="12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1145667" y="544949"/>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
        <p:nvSpPr>
          <p:cNvPr id="10" name="4 Başlık"/>
          <p:cNvSpPr>
            <a:spLocks noGrp="1"/>
          </p:cNvSpPr>
          <p:nvPr>
            <p:ph type="title"/>
          </p:nvPr>
        </p:nvSpPr>
        <p:spPr>
          <a:xfrm>
            <a:off x="457200" y="745174"/>
            <a:ext cx="8229600" cy="1143000"/>
          </a:xfrm>
        </p:spPr>
        <p:txBody>
          <a:bodyPr/>
          <a:lstStyle/>
          <a:p>
            <a:pPr eaLnBrk="1" hangingPunct="1"/>
            <a:r>
              <a:rPr lang="tr-TR" sz="2000" b="1" dirty="0" smtClean="0">
                <a:solidFill>
                  <a:srgbClr val="C00000"/>
                </a:solidFill>
                <a:latin typeface="Arial" charset="0"/>
                <a:cs typeface="Arial" charset="0"/>
              </a:rPr>
              <a:t>İŞVEREN TARAFINDAN BEĞENİLMEYEN DAVRANIŞLAR-4</a:t>
            </a:r>
            <a:endParaRPr lang="tr-TR" sz="2000" b="1" dirty="0" smtClean="0">
              <a:solidFill>
                <a:srgbClr val="C00000"/>
              </a:solidFill>
              <a:latin typeface="Arial" charset="0"/>
              <a:ea typeface="ＭＳ Ｐゴシック" pitchFamily="34" charset="-128"/>
              <a:cs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4 Başlık"/>
          <p:cNvSpPr>
            <a:spLocks noGrp="1"/>
          </p:cNvSpPr>
          <p:nvPr>
            <p:ph type="title"/>
          </p:nvPr>
        </p:nvSpPr>
        <p:spPr>
          <a:xfrm>
            <a:off x="133350" y="1437620"/>
            <a:ext cx="9010650" cy="762655"/>
          </a:xfrm>
        </p:spPr>
        <p:txBody>
          <a:bodyPr rtlCol="0">
            <a:noAutofit/>
          </a:bodyPr>
          <a:lstStyle/>
          <a:p>
            <a:pPr eaLnBrk="1" fontAlgn="auto" hangingPunct="1">
              <a:spcAft>
                <a:spcPts val="0"/>
              </a:spcAft>
              <a:defRPr/>
            </a:pPr>
            <a:r>
              <a:rPr lang="tr-TR" sz="2000" b="1" dirty="0" smtClean="0">
                <a:solidFill>
                  <a:srgbClr val="C00000"/>
                </a:solidFill>
                <a:latin typeface="Arial" pitchFamily="34" charset="0"/>
                <a:cs typeface="Arial" pitchFamily="34" charset="0"/>
              </a:rPr>
              <a:t>GÖRÜŞME ESNASINDA İŞVERENİN SORACAĞI SORULARA </a:t>
            </a:r>
            <a:br>
              <a:rPr lang="tr-TR" sz="2000" b="1" dirty="0" smtClean="0">
                <a:solidFill>
                  <a:srgbClr val="C00000"/>
                </a:solidFill>
                <a:latin typeface="Arial" pitchFamily="34" charset="0"/>
                <a:cs typeface="Arial" pitchFamily="34" charset="0"/>
              </a:rPr>
            </a:br>
            <a:r>
              <a:rPr lang="tr-TR" sz="2000" b="1" dirty="0" smtClean="0">
                <a:solidFill>
                  <a:srgbClr val="C00000"/>
                </a:solidFill>
                <a:latin typeface="Arial" pitchFamily="34" charset="0"/>
                <a:cs typeface="Arial" pitchFamily="34" charset="0"/>
              </a:rPr>
              <a:t>HAZIRLIKLI OLUN…</a:t>
            </a:r>
            <a:endParaRPr lang="tr-TR" sz="2000" b="1" dirty="0" smtClean="0">
              <a:solidFill>
                <a:srgbClr val="C00000"/>
              </a:solidFill>
              <a:latin typeface="Arial" pitchFamily="34" charset="0"/>
              <a:ea typeface="ＭＳ Ｐゴシック" pitchFamily="34" charset="-128"/>
              <a:cs typeface="Arial" pitchFamily="34" charset="0"/>
            </a:endParaRPr>
          </a:p>
        </p:txBody>
      </p:sp>
      <p:sp>
        <p:nvSpPr>
          <p:cNvPr id="6149" name="5 İçerik Yer Tutucusu"/>
          <p:cNvSpPr>
            <a:spLocks noGrp="1"/>
          </p:cNvSpPr>
          <p:nvPr>
            <p:ph idx="1"/>
          </p:nvPr>
        </p:nvSpPr>
        <p:spPr>
          <a:xfrm>
            <a:off x="457200" y="2200275"/>
            <a:ext cx="8229600" cy="3225800"/>
          </a:xfrm>
        </p:spPr>
        <p:txBody>
          <a:bodyPr rtlCol="0">
            <a:normAutofit fontScale="400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38917" name="10 Dikdörtgen"/>
          <p:cNvSpPr>
            <a:spLocks noChangeArrowheads="1"/>
          </p:cNvSpPr>
          <p:nvPr/>
        </p:nvSpPr>
        <p:spPr bwMode="auto">
          <a:xfrm>
            <a:off x="457200" y="1743075"/>
            <a:ext cx="668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endParaRPr lang="tr-TR" b="1">
              <a:latin typeface="Arial" charset="0"/>
              <a:cs typeface="Arial"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28" y="2513014"/>
            <a:ext cx="8660158" cy="268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1421892" y="697349"/>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4400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10 Dikdörtgen"/>
          <p:cNvSpPr>
            <a:spLocks noChangeArrowheads="1"/>
          </p:cNvSpPr>
          <p:nvPr/>
        </p:nvSpPr>
        <p:spPr bwMode="auto">
          <a:xfrm>
            <a:off x="457200" y="2060575"/>
            <a:ext cx="6686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pPr>
            <a:endParaRPr lang="tr-TR" b="1">
              <a:latin typeface="Arial" charset="0"/>
              <a:cs typeface="Arial" charset="0"/>
            </a:endParaRPr>
          </a:p>
        </p:txBody>
      </p:sp>
      <p:sp>
        <p:nvSpPr>
          <p:cNvPr id="7" name="4 Başlık"/>
          <p:cNvSpPr>
            <a:spLocks noGrp="1"/>
          </p:cNvSpPr>
          <p:nvPr>
            <p:ph type="title"/>
          </p:nvPr>
        </p:nvSpPr>
        <p:spPr>
          <a:xfrm>
            <a:off x="457201" y="966788"/>
            <a:ext cx="8229600" cy="776668"/>
          </a:xfrm>
        </p:spPr>
        <p:txBody>
          <a:bodyPr rtlCol="0">
            <a:normAutofit fontScale="90000"/>
          </a:bodyPr>
          <a:lstStyle/>
          <a:p>
            <a:pPr eaLnBrk="1" fontAlgn="auto" hangingPunct="1">
              <a:spcAft>
                <a:spcPts val="0"/>
              </a:spcAft>
              <a:defRPr/>
            </a:pPr>
            <a:r>
              <a:rPr lang="tr-TR" sz="3200" b="1" dirty="0" smtClean="0">
                <a:latin typeface="Arial" pitchFamily="34" charset="0"/>
                <a:cs typeface="Arial" pitchFamily="34" charset="0"/>
              </a:rPr>
              <a:t/>
            </a:r>
            <a:br>
              <a:rPr lang="tr-TR" sz="3200" b="1" dirty="0" smtClean="0">
                <a:latin typeface="Arial" pitchFamily="34" charset="0"/>
                <a:cs typeface="Arial" pitchFamily="34" charset="0"/>
              </a:rPr>
            </a:br>
            <a:r>
              <a:rPr lang="tr-TR" sz="2700" b="1" dirty="0" smtClean="0">
                <a:solidFill>
                  <a:srgbClr val="C00000"/>
                </a:solidFill>
                <a:latin typeface="Arial" pitchFamily="34" charset="0"/>
                <a:cs typeface="Arial" pitchFamily="34" charset="0"/>
              </a:rPr>
              <a:t>GÖRÜŞMEDE GELEBİLECEK SORULAR-1</a:t>
            </a:r>
            <a:endParaRPr lang="tr-TR" sz="2700" b="1" dirty="0" smtClean="0">
              <a:solidFill>
                <a:srgbClr val="C00000"/>
              </a:solidFill>
              <a:latin typeface="Arial" pitchFamily="34" charset="0"/>
              <a:ea typeface="ＭＳ Ｐゴシック" pitchFamily="34" charset="-128"/>
              <a:cs typeface="Arial" pitchFamily="34" charset="0"/>
            </a:endParaRPr>
          </a:p>
        </p:txBody>
      </p:sp>
      <p:graphicFrame>
        <p:nvGraphicFramePr>
          <p:cNvPr id="3" name="Diyagram 2"/>
          <p:cNvGraphicFramePr/>
          <p:nvPr>
            <p:extLst>
              <p:ext uri="{D42A27DB-BD31-4B8C-83A1-F6EECF244321}">
                <p14:modId xmlns:p14="http://schemas.microsoft.com/office/powerpoint/2010/main" val="444315198"/>
              </p:ext>
            </p:extLst>
          </p:nvPr>
        </p:nvGraphicFramePr>
        <p:xfrm>
          <a:off x="1219202" y="1924749"/>
          <a:ext cx="7219948" cy="396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Dikdörtgen 8"/>
          <p:cNvSpPr/>
          <p:nvPr/>
        </p:nvSpPr>
        <p:spPr>
          <a:xfrm>
            <a:off x="1326642" y="674400"/>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Tree>
    <p:extLst>
      <p:ext uri="{BB962C8B-B14F-4D97-AF65-F5344CB8AC3E}">
        <p14:creationId xmlns:p14="http://schemas.microsoft.com/office/powerpoint/2010/main" val="23367938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4400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10 Dikdörtgen"/>
          <p:cNvSpPr>
            <a:spLocks noChangeArrowheads="1"/>
          </p:cNvSpPr>
          <p:nvPr/>
        </p:nvSpPr>
        <p:spPr bwMode="auto">
          <a:xfrm>
            <a:off x="457200" y="2060575"/>
            <a:ext cx="6686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pPr>
            <a:endParaRPr lang="tr-TR" b="1">
              <a:latin typeface="Arial" charset="0"/>
              <a:cs typeface="Arial" charset="0"/>
            </a:endParaRPr>
          </a:p>
        </p:txBody>
      </p:sp>
      <p:sp>
        <p:nvSpPr>
          <p:cNvPr id="7" name="4 Başlık"/>
          <p:cNvSpPr>
            <a:spLocks noGrp="1"/>
          </p:cNvSpPr>
          <p:nvPr>
            <p:ph type="title"/>
          </p:nvPr>
        </p:nvSpPr>
        <p:spPr>
          <a:xfrm>
            <a:off x="457200" y="1254603"/>
            <a:ext cx="8046467" cy="646176"/>
          </a:xfrm>
        </p:spPr>
        <p:txBody>
          <a:bodyPr rtlCol="0">
            <a:normAutofit/>
          </a:bodyPr>
          <a:lstStyle/>
          <a:p>
            <a:pPr eaLnBrk="1" fontAlgn="auto" hangingPunct="1">
              <a:spcAft>
                <a:spcPts val="0"/>
              </a:spcAft>
              <a:defRPr/>
            </a:pPr>
            <a:r>
              <a:rPr lang="tr-TR" sz="2400" b="1" dirty="0" smtClean="0">
                <a:solidFill>
                  <a:srgbClr val="C00000"/>
                </a:solidFill>
                <a:latin typeface="Arial" pitchFamily="34" charset="0"/>
                <a:cs typeface="Arial" pitchFamily="34" charset="0"/>
              </a:rPr>
              <a:t>GÖRÜŞMEDE GELEBİLECEK SORULAR-2</a:t>
            </a:r>
            <a:endParaRPr lang="tr-TR" sz="2400" b="1" dirty="0" smtClean="0">
              <a:solidFill>
                <a:srgbClr val="C00000"/>
              </a:solidFill>
              <a:latin typeface="Arial" pitchFamily="34" charset="0"/>
              <a:ea typeface="ＭＳ Ｐゴシック" pitchFamily="34" charset="-128"/>
              <a:cs typeface="Arial" pitchFamily="34" charset="0"/>
            </a:endParaRPr>
          </a:p>
        </p:txBody>
      </p:sp>
      <p:pic>
        <p:nvPicPr>
          <p:cNvPr id="34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09826"/>
            <a:ext cx="2543175" cy="263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yagram 1"/>
          <p:cNvGraphicFramePr/>
          <p:nvPr>
            <p:extLst>
              <p:ext uri="{D42A27DB-BD31-4B8C-83A1-F6EECF244321}">
                <p14:modId xmlns:p14="http://schemas.microsoft.com/office/powerpoint/2010/main" val="4195764376"/>
              </p:ext>
            </p:extLst>
          </p:nvPr>
        </p:nvGraphicFramePr>
        <p:xfrm>
          <a:off x="1640522" y="1782763"/>
          <a:ext cx="6313487"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Dikdörtgen 7"/>
          <p:cNvSpPr/>
          <p:nvPr/>
        </p:nvSpPr>
        <p:spPr>
          <a:xfrm>
            <a:off x="1271587" y="669828"/>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Tree>
    <p:extLst>
      <p:ext uri="{BB962C8B-B14F-4D97-AF65-F5344CB8AC3E}">
        <p14:creationId xmlns:p14="http://schemas.microsoft.com/office/powerpoint/2010/main" val="4094309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4 Başlık"/>
          <p:cNvSpPr>
            <a:spLocks noGrp="1"/>
          </p:cNvSpPr>
          <p:nvPr>
            <p:ph type="title"/>
          </p:nvPr>
        </p:nvSpPr>
        <p:spPr>
          <a:xfrm>
            <a:off x="676656" y="871348"/>
            <a:ext cx="8010144" cy="621792"/>
          </a:xfrm>
        </p:spPr>
        <p:txBody>
          <a:bodyPr/>
          <a:lstStyle/>
          <a:p>
            <a:pPr eaLnBrk="1" hangingPunct="1"/>
            <a:r>
              <a:rPr lang="tr-TR" sz="3200" b="1" dirty="0" smtClean="0">
                <a:solidFill>
                  <a:srgbClr val="C00000"/>
                </a:solidFill>
                <a:latin typeface="Arial" charset="0"/>
                <a:ea typeface="ＭＳ Ｐゴシック" pitchFamily="34" charset="-128"/>
                <a:cs typeface="Arial" charset="0"/>
              </a:rPr>
              <a:t/>
            </a:r>
            <a:br>
              <a:rPr lang="tr-TR" sz="3200" b="1" dirty="0" smtClean="0">
                <a:solidFill>
                  <a:srgbClr val="C00000"/>
                </a:solidFill>
                <a:latin typeface="Arial" charset="0"/>
                <a:ea typeface="ＭＳ Ｐゴシック" pitchFamily="34" charset="-128"/>
                <a:cs typeface="Arial" charset="0"/>
              </a:rPr>
            </a:br>
            <a:r>
              <a:rPr lang="tr-TR" sz="3200" b="1" dirty="0" smtClean="0">
                <a:solidFill>
                  <a:srgbClr val="C00000"/>
                </a:solidFill>
                <a:latin typeface="Arial" charset="0"/>
                <a:ea typeface="ＭＳ Ｐゴシック" pitchFamily="34" charset="-128"/>
                <a:cs typeface="Arial" charset="0"/>
              </a:rPr>
              <a:t>İŞKUR HİZMETLERİNİN HEDEF KİTLESİ </a:t>
            </a:r>
            <a:br>
              <a:rPr lang="tr-TR" sz="3200" b="1" dirty="0" smtClean="0">
                <a:solidFill>
                  <a:srgbClr val="C00000"/>
                </a:solidFill>
                <a:latin typeface="Arial" charset="0"/>
                <a:ea typeface="ＭＳ Ｐゴシック" pitchFamily="34" charset="-128"/>
                <a:cs typeface="Arial" charset="0"/>
              </a:rPr>
            </a:br>
            <a:endParaRPr lang="tr-TR" sz="3200" b="1" dirty="0" smtClean="0">
              <a:solidFill>
                <a:srgbClr val="C00000"/>
              </a:solidFill>
              <a:latin typeface="Arial" charset="0"/>
              <a:ea typeface="ＭＳ Ｐゴシック" pitchFamily="34" charset="-128"/>
              <a:cs typeface="Arial" charset="0"/>
            </a:endParaRPr>
          </a:p>
        </p:txBody>
      </p:sp>
      <p:graphicFrame>
        <p:nvGraphicFramePr>
          <p:cNvPr id="3" name="Diyagram 2"/>
          <p:cNvGraphicFramePr/>
          <p:nvPr>
            <p:extLst>
              <p:ext uri="{D42A27DB-BD31-4B8C-83A1-F6EECF244321}">
                <p14:modId xmlns:p14="http://schemas.microsoft.com/office/powerpoint/2010/main" val="3557472937"/>
              </p:ext>
            </p:extLst>
          </p:nvPr>
        </p:nvGraphicFramePr>
        <p:xfrm>
          <a:off x="704850" y="1620394"/>
          <a:ext cx="7734300" cy="493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pptisku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65129" y="412577"/>
            <a:ext cx="881954" cy="42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524842"/>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4400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10 Dikdörtgen"/>
          <p:cNvSpPr>
            <a:spLocks noChangeArrowheads="1"/>
          </p:cNvSpPr>
          <p:nvPr/>
        </p:nvSpPr>
        <p:spPr bwMode="auto">
          <a:xfrm>
            <a:off x="457200" y="2060575"/>
            <a:ext cx="6686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pPr>
            <a:endParaRPr lang="tr-TR" b="1">
              <a:latin typeface="Arial" charset="0"/>
              <a:cs typeface="Arial" charset="0"/>
            </a:endParaRPr>
          </a:p>
        </p:txBody>
      </p:sp>
      <p:sp>
        <p:nvSpPr>
          <p:cNvPr id="7" name="4 Başlık"/>
          <p:cNvSpPr>
            <a:spLocks noGrp="1"/>
          </p:cNvSpPr>
          <p:nvPr>
            <p:ph type="title"/>
          </p:nvPr>
        </p:nvSpPr>
        <p:spPr>
          <a:xfrm>
            <a:off x="457200" y="1259175"/>
            <a:ext cx="8229600" cy="464440"/>
          </a:xfrm>
        </p:spPr>
        <p:txBody>
          <a:bodyPr rtlCol="0">
            <a:noAutofit/>
          </a:bodyPr>
          <a:lstStyle/>
          <a:p>
            <a:pPr eaLnBrk="1" fontAlgn="auto" hangingPunct="1">
              <a:spcAft>
                <a:spcPts val="0"/>
              </a:spcAft>
              <a:defRPr/>
            </a:pPr>
            <a:r>
              <a:rPr lang="tr-TR" sz="2400" b="1" dirty="0" smtClean="0">
                <a:latin typeface="Arial" pitchFamily="34" charset="0"/>
                <a:cs typeface="Arial" pitchFamily="34" charset="0"/>
              </a:rPr>
              <a:t/>
            </a:r>
            <a:br>
              <a:rPr lang="tr-TR" sz="2400" b="1" dirty="0" smtClean="0">
                <a:latin typeface="Arial" pitchFamily="34" charset="0"/>
                <a:cs typeface="Arial" pitchFamily="34" charset="0"/>
              </a:rPr>
            </a:br>
            <a:r>
              <a:rPr lang="tr-TR" sz="2400" b="1" dirty="0" smtClean="0">
                <a:solidFill>
                  <a:srgbClr val="C00000"/>
                </a:solidFill>
                <a:latin typeface="Arial" pitchFamily="34" charset="0"/>
                <a:cs typeface="Arial" pitchFamily="34" charset="0"/>
              </a:rPr>
              <a:t>GÖRÜŞMEDE GELEBİLECEK SORULAR-3</a:t>
            </a:r>
            <a:endParaRPr lang="tr-TR" sz="2400" b="1" dirty="0" smtClean="0">
              <a:solidFill>
                <a:srgbClr val="C00000"/>
              </a:solidFill>
              <a:latin typeface="Arial" pitchFamily="34" charset="0"/>
              <a:ea typeface="ＭＳ Ｐゴシック" pitchFamily="34" charset="-128"/>
              <a:cs typeface="Arial" pitchFamily="34" charset="0"/>
            </a:endParaRP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 y="2941098"/>
            <a:ext cx="2505075" cy="206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yagram 1"/>
          <p:cNvGraphicFramePr/>
          <p:nvPr>
            <p:extLst>
              <p:ext uri="{D42A27DB-BD31-4B8C-83A1-F6EECF244321}">
                <p14:modId xmlns:p14="http://schemas.microsoft.com/office/powerpoint/2010/main" val="1262816276"/>
              </p:ext>
            </p:extLst>
          </p:nvPr>
        </p:nvGraphicFramePr>
        <p:xfrm>
          <a:off x="2047113" y="197104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Dikdörtgen 8"/>
          <p:cNvSpPr/>
          <p:nvPr/>
        </p:nvSpPr>
        <p:spPr>
          <a:xfrm>
            <a:off x="1326642" y="674400"/>
            <a:ext cx="7034784"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spTree>
    <p:extLst>
      <p:ext uri="{BB962C8B-B14F-4D97-AF65-F5344CB8AC3E}">
        <p14:creationId xmlns:p14="http://schemas.microsoft.com/office/powerpoint/2010/main" val="19690543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ppticsayfa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9" y="-19050"/>
            <a:ext cx="9162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5"/>
          <p:cNvSpPr>
            <a:spLocks noGrp="1"/>
          </p:cNvSpPr>
          <p:nvPr>
            <p:ph type="title"/>
          </p:nvPr>
        </p:nvSpPr>
        <p:spPr>
          <a:xfrm>
            <a:off x="268224" y="839501"/>
            <a:ext cx="8418576" cy="584775"/>
          </a:xfrm>
          <a:prstGeom prst="rect">
            <a:avLst/>
          </a:prstGeom>
        </p:spPr>
        <p:txBody>
          <a:bodyPr wrap="square">
            <a:spAutoFit/>
          </a:bodyPr>
          <a:lstStyle/>
          <a:p>
            <a:pPr algn="ctr"/>
            <a:r>
              <a:rPr lang="tr-TR" sz="3200" b="1" dirty="0">
                <a:solidFill>
                  <a:srgbClr val="C00000"/>
                </a:solidFill>
                <a:latin typeface="Arial" pitchFamily="34" charset="0"/>
                <a:cs typeface="Arial" pitchFamily="34" charset="0"/>
              </a:rPr>
              <a:t>İŞE BAŞVURU</a:t>
            </a:r>
            <a:endParaRPr lang="tr-TR" sz="3200" dirty="0">
              <a:solidFill>
                <a:srgbClr val="C00000"/>
              </a:solidFill>
            </a:endParaRPr>
          </a:p>
        </p:txBody>
      </p:sp>
      <p:pic>
        <p:nvPicPr>
          <p:cNvPr id="7" name="Resim 6" descr="D:\Profil\basak.karagulle\Desktop\KARİKATÜR.png"/>
          <p:cNvPicPr/>
          <p:nvPr/>
        </p:nvPicPr>
        <p:blipFill>
          <a:blip r:embed="rId3">
            <a:extLst>
              <a:ext uri="{28A0092B-C50C-407E-A947-70E740481C1C}">
                <a14:useLocalDpi xmlns:a14="http://schemas.microsoft.com/office/drawing/2010/main" val="0"/>
              </a:ext>
            </a:extLst>
          </a:blip>
          <a:srcRect/>
          <a:stretch>
            <a:fillRect/>
          </a:stretch>
        </p:blipFill>
        <p:spPr bwMode="auto">
          <a:xfrm>
            <a:off x="748093" y="1738601"/>
            <a:ext cx="7629525" cy="4452650"/>
          </a:xfrm>
          <a:prstGeom prst="rect">
            <a:avLst/>
          </a:prstGeom>
          <a:noFill/>
          <a:ln>
            <a:noFill/>
          </a:ln>
        </p:spPr>
      </p:pic>
    </p:spTree>
    <p:extLst>
      <p:ext uri="{BB962C8B-B14F-4D97-AF65-F5344CB8AC3E}">
        <p14:creationId xmlns:p14="http://schemas.microsoft.com/office/powerpoint/2010/main" val="38114824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4 Başlık"/>
          <p:cNvSpPr>
            <a:spLocks noGrp="1"/>
          </p:cNvSpPr>
          <p:nvPr>
            <p:ph type="title"/>
          </p:nvPr>
        </p:nvSpPr>
        <p:spPr>
          <a:xfrm>
            <a:off x="457200" y="579438"/>
            <a:ext cx="8610600" cy="963612"/>
          </a:xfrm>
        </p:spPr>
        <p:txBody>
          <a:bodyPr/>
          <a:lstStyle/>
          <a:p>
            <a:pPr eaLnBrk="1" hangingPunct="1"/>
            <a:r>
              <a:rPr lang="tr-TR" sz="2800" b="1" dirty="0">
                <a:solidFill>
                  <a:srgbClr val="C00000"/>
                </a:solidFill>
                <a:latin typeface="Arial" pitchFamily="34" charset="0"/>
                <a:ea typeface="ＭＳ Ｐゴシック" pitchFamily="34" charset="-128"/>
                <a:cs typeface="Arial" pitchFamily="34" charset="0"/>
              </a:rPr>
              <a:t>YENİ MEZUNLARA YÖNELTİLEN SORULAR</a:t>
            </a:r>
          </a:p>
        </p:txBody>
      </p:sp>
      <p:sp>
        <p:nvSpPr>
          <p:cNvPr id="6149" name="5 İçerik Yer Tutucusu"/>
          <p:cNvSpPr>
            <a:spLocks noGrp="1"/>
          </p:cNvSpPr>
          <p:nvPr>
            <p:ph idx="1"/>
          </p:nvPr>
        </p:nvSpPr>
        <p:spPr>
          <a:xfrm>
            <a:off x="457200" y="1639888"/>
            <a:ext cx="8229600" cy="4425632"/>
          </a:xfrm>
        </p:spPr>
        <p:txBody>
          <a:bodyPr rtlCol="0">
            <a:normAutofit/>
          </a:bodyPr>
          <a:lstStyle/>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None/>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marL="0" indent="0" algn="just" eaLnBrk="1" fontAlgn="auto" hangingPunct="1">
              <a:lnSpc>
                <a:spcPct val="150000"/>
              </a:lnSpc>
              <a:spcAft>
                <a:spcPts val="0"/>
              </a:spcAft>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pSp>
        <p:nvGrpSpPr>
          <p:cNvPr id="5" name="33 Grup"/>
          <p:cNvGrpSpPr/>
          <p:nvPr/>
        </p:nvGrpSpPr>
        <p:grpSpPr>
          <a:xfrm>
            <a:off x="3047967" y="2890274"/>
            <a:ext cx="2230501" cy="1467581"/>
            <a:chOff x="4028301" y="1199563"/>
            <a:chExt cx="1334988" cy="867742"/>
          </a:xfrm>
          <a:solidFill>
            <a:schemeClr val="bg1"/>
          </a:solidFill>
        </p:grpSpPr>
        <p:sp>
          <p:nvSpPr>
            <p:cNvPr id="35" name="34 Yuvarlatılmış Dikdörtgen"/>
            <p:cNvSpPr/>
            <p:nvPr/>
          </p:nvSpPr>
          <p:spPr>
            <a:xfrm>
              <a:off x="4028301" y="1199563"/>
              <a:ext cx="1334988" cy="86774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Yuvarlatılmış Dikdörtgen 4"/>
            <p:cNvSpPr/>
            <p:nvPr/>
          </p:nvSpPr>
          <p:spPr>
            <a:xfrm>
              <a:off x="4070661" y="1241923"/>
              <a:ext cx="1250268" cy="783022"/>
            </a:xfrm>
            <a:prstGeom prst="rect">
              <a:avLst/>
            </a:prstGeom>
            <a:grpFill/>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algn="ctr" defTabSz="1155700">
                <a:lnSpc>
                  <a:spcPct val="90000"/>
                </a:lnSpc>
                <a:spcAft>
                  <a:spcPct val="35000"/>
                </a:spcAft>
                <a:defRPr/>
              </a:pPr>
              <a:endParaRPr lang="tr-TR" sz="2600" dirty="0"/>
            </a:p>
          </p:txBody>
        </p:sp>
      </p:grpSp>
      <p:grpSp>
        <p:nvGrpSpPr>
          <p:cNvPr id="7" name="39 Grup"/>
          <p:cNvGrpSpPr/>
          <p:nvPr/>
        </p:nvGrpSpPr>
        <p:grpSpPr>
          <a:xfrm>
            <a:off x="5861558" y="2721808"/>
            <a:ext cx="2145789" cy="1252784"/>
            <a:chOff x="4028301" y="1199563"/>
            <a:chExt cx="1334988" cy="867742"/>
          </a:xfrm>
          <a:solidFill>
            <a:schemeClr val="bg1"/>
          </a:solidFill>
        </p:grpSpPr>
        <p:sp>
          <p:nvSpPr>
            <p:cNvPr id="41" name="40 Yuvarlatılmış Dikdörtgen"/>
            <p:cNvSpPr/>
            <p:nvPr/>
          </p:nvSpPr>
          <p:spPr>
            <a:xfrm>
              <a:off x="4028301" y="1199563"/>
              <a:ext cx="1334988" cy="86774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Yuvarlatılmış Dikdörtgen 4"/>
            <p:cNvSpPr/>
            <p:nvPr/>
          </p:nvSpPr>
          <p:spPr>
            <a:xfrm>
              <a:off x="4070661" y="1241923"/>
              <a:ext cx="1250268" cy="783022"/>
            </a:xfrm>
            <a:prstGeom prst="rect">
              <a:avLst/>
            </a:prstGeom>
            <a:grpFill/>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algn="ctr" defTabSz="1155700">
                <a:lnSpc>
                  <a:spcPct val="90000"/>
                </a:lnSpc>
                <a:spcAft>
                  <a:spcPct val="35000"/>
                </a:spcAft>
                <a:defRPr/>
              </a:pPr>
              <a:endParaRPr lang="tr-TR" sz="2600" dirty="0"/>
            </a:p>
          </p:txBody>
        </p:sp>
      </p:grpSp>
      <p:sp>
        <p:nvSpPr>
          <p:cNvPr id="41994" name="42 Dikdörtgen"/>
          <p:cNvSpPr>
            <a:spLocks noChangeArrowheads="1"/>
          </p:cNvSpPr>
          <p:nvPr/>
        </p:nvSpPr>
        <p:spPr bwMode="auto">
          <a:xfrm>
            <a:off x="715963" y="1620838"/>
            <a:ext cx="19002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155700">
              <a:lnSpc>
                <a:spcPct val="90000"/>
              </a:lnSpc>
              <a:spcAft>
                <a:spcPct val="35000"/>
              </a:spcAft>
            </a:pPr>
            <a:endParaRPr lang="tr-TR" sz="2200" b="1">
              <a:latin typeface="Arial" charset="0"/>
              <a:cs typeface="Arial" charset="0"/>
            </a:endParaRPr>
          </a:p>
          <a:p>
            <a:pPr algn="ctr" defTabSz="1155700">
              <a:lnSpc>
                <a:spcPct val="90000"/>
              </a:lnSpc>
              <a:spcAft>
                <a:spcPct val="35000"/>
              </a:spcAft>
            </a:pPr>
            <a:endParaRPr lang="tr-TR" sz="2200" b="1">
              <a:latin typeface="Arial" charset="0"/>
              <a:cs typeface="Arial" charset="0"/>
            </a:endParaRPr>
          </a:p>
        </p:txBody>
      </p:sp>
      <p:sp>
        <p:nvSpPr>
          <p:cNvPr id="45" name="44 Dikdörtgen"/>
          <p:cNvSpPr/>
          <p:nvPr/>
        </p:nvSpPr>
        <p:spPr>
          <a:xfrm>
            <a:off x="3084513" y="2665413"/>
            <a:ext cx="2085975" cy="765175"/>
          </a:xfrm>
          <a:prstGeom prst="rect">
            <a:avLst/>
          </a:prstGeom>
        </p:spPr>
        <p:txBody>
          <a:bodyPr>
            <a:spAutoFit/>
          </a:bodyPr>
          <a:lstStyle/>
          <a:p>
            <a:pPr algn="ctr" defTabSz="1155700">
              <a:lnSpc>
                <a:spcPct val="90000"/>
              </a:lnSpc>
              <a:spcAft>
                <a:spcPct val="35000"/>
              </a:spcAft>
              <a:defRPr/>
            </a:pPr>
            <a:endParaRPr lang="tr-TR" sz="2200" b="1" dirty="0">
              <a:latin typeface="Arial" pitchFamily="34" charset="0"/>
              <a:cs typeface="Arial" pitchFamily="34" charset="0"/>
            </a:endParaRPr>
          </a:p>
          <a:p>
            <a:pPr algn="ctr" defTabSz="1155700">
              <a:lnSpc>
                <a:spcPct val="90000"/>
              </a:lnSpc>
              <a:spcAft>
                <a:spcPct val="35000"/>
              </a:spcAft>
              <a:defRPr/>
            </a:pPr>
            <a:endParaRPr lang="tr-TR" b="1" spc="-150" dirty="0">
              <a:latin typeface="Arial" pitchFamily="34" charset="0"/>
              <a:cs typeface="Arial" pitchFamily="34" charset="0"/>
            </a:endParaRPr>
          </a:p>
        </p:txBody>
      </p:sp>
      <p:sp>
        <p:nvSpPr>
          <p:cNvPr id="41997" name="46 Dikdörtgen"/>
          <p:cNvSpPr>
            <a:spLocks noChangeArrowheads="1"/>
          </p:cNvSpPr>
          <p:nvPr/>
        </p:nvSpPr>
        <p:spPr bwMode="auto">
          <a:xfrm>
            <a:off x="6129338" y="1620838"/>
            <a:ext cx="180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155700">
              <a:lnSpc>
                <a:spcPct val="90000"/>
              </a:lnSpc>
              <a:spcAft>
                <a:spcPct val="35000"/>
              </a:spcAft>
            </a:pPr>
            <a:endParaRPr lang="tr-TR" sz="2200" b="1">
              <a:latin typeface="Arial" charset="0"/>
              <a:cs typeface="Arial" charset="0"/>
            </a:endParaRPr>
          </a:p>
        </p:txBody>
      </p:sp>
      <p:sp>
        <p:nvSpPr>
          <p:cNvPr id="41998" name="47 Dikdörtgen"/>
          <p:cNvSpPr>
            <a:spLocks noChangeArrowheads="1"/>
          </p:cNvSpPr>
          <p:nvPr/>
        </p:nvSpPr>
        <p:spPr bwMode="auto">
          <a:xfrm>
            <a:off x="703263" y="2960688"/>
            <a:ext cx="204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155700">
              <a:lnSpc>
                <a:spcPct val="90000"/>
              </a:lnSpc>
              <a:spcAft>
                <a:spcPct val="35000"/>
              </a:spcAft>
            </a:pPr>
            <a:endParaRPr lang="tr-TR" sz="2200" b="1">
              <a:latin typeface="Arial" charset="0"/>
              <a:cs typeface="Arial" charset="0"/>
            </a:endParaRPr>
          </a:p>
        </p:txBody>
      </p:sp>
      <p:sp>
        <p:nvSpPr>
          <p:cNvPr id="50" name="Yuvarlatılmış Dikdörtgen 4"/>
          <p:cNvSpPr/>
          <p:nvPr/>
        </p:nvSpPr>
        <p:spPr>
          <a:xfrm>
            <a:off x="3189511" y="4193185"/>
            <a:ext cx="2020501" cy="1110883"/>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algn="ctr" defTabSz="1155700">
              <a:lnSpc>
                <a:spcPct val="90000"/>
              </a:lnSpc>
              <a:spcAft>
                <a:spcPct val="35000"/>
              </a:spcAft>
              <a:defRPr/>
            </a:pPr>
            <a:endParaRPr lang="tr-TR" sz="2200" b="1" dirty="0">
              <a:solidFill>
                <a:schemeClr val="tx1"/>
              </a:solidFill>
              <a:latin typeface="Arial" pitchFamily="34" charset="0"/>
              <a:cs typeface="Arial" pitchFamily="34" charset="0"/>
            </a:endParaRPr>
          </a:p>
        </p:txBody>
      </p:sp>
      <p:sp>
        <p:nvSpPr>
          <p:cNvPr id="42002" name="Dikdörtgen 12"/>
          <p:cNvSpPr>
            <a:spLocks noChangeArrowheads="1"/>
          </p:cNvSpPr>
          <p:nvPr/>
        </p:nvSpPr>
        <p:spPr bwMode="auto">
          <a:xfrm>
            <a:off x="706438" y="1422400"/>
            <a:ext cx="2154237" cy="258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folHlink"/>
              </a:buClr>
              <a:buSzPct val="60000"/>
            </a:pPr>
            <a:endParaRPr lang="tr-TR" sz="1200" b="1" dirty="0">
              <a:latin typeface="Arial" charset="0"/>
              <a:cs typeface="Arial" charset="0"/>
            </a:endParaRPr>
          </a:p>
        </p:txBody>
      </p:sp>
      <p:sp>
        <p:nvSpPr>
          <p:cNvPr id="18" name="Dikdörtgen 17"/>
          <p:cNvSpPr/>
          <p:nvPr/>
        </p:nvSpPr>
        <p:spPr>
          <a:xfrm>
            <a:off x="5861050" y="3133725"/>
            <a:ext cx="2146300" cy="997196"/>
          </a:xfrm>
          <a:prstGeom prst="rect">
            <a:avLst/>
          </a:prstGeom>
          <a:solidFill>
            <a:schemeClr val="bg1"/>
          </a:solidFill>
        </p:spPr>
        <p:txBody>
          <a:bodyPr>
            <a:spAutoFit/>
          </a:bodyPr>
          <a:lstStyle/>
          <a:p>
            <a:pPr marL="609600" indent="-609600">
              <a:lnSpc>
                <a:spcPct val="90000"/>
              </a:lnSpc>
              <a:spcBef>
                <a:spcPct val="20000"/>
              </a:spcBef>
              <a:buClr>
                <a:schemeClr val="folHlink"/>
              </a:buClr>
              <a:buSzPct val="60000"/>
              <a:buFont typeface="Wingdings" pitchFamily="2" charset="2"/>
              <a:buChar char="n"/>
              <a:defRPr/>
            </a:pPr>
            <a:endParaRPr lang="tr-TR" sz="1400" b="1" dirty="0">
              <a:latin typeface="Arial" pitchFamily="34" charset="0"/>
              <a:cs typeface="Arial" pitchFamily="34" charset="0"/>
            </a:endParaRPr>
          </a:p>
          <a:p>
            <a:pPr marL="609600" indent="-609600">
              <a:lnSpc>
                <a:spcPct val="90000"/>
              </a:lnSpc>
              <a:spcBef>
                <a:spcPct val="20000"/>
              </a:spcBef>
              <a:buClr>
                <a:schemeClr val="folHlink"/>
              </a:buClr>
              <a:buSzPct val="60000"/>
              <a:buFont typeface="Wingdings" pitchFamily="2" charset="2"/>
              <a:buChar char="n"/>
              <a:defRPr/>
            </a:pPr>
            <a:endParaRPr lang="tr-TR" sz="1400" b="1" dirty="0">
              <a:latin typeface="Arial" pitchFamily="34" charset="0"/>
              <a:cs typeface="Arial" pitchFamily="34" charset="0"/>
            </a:endParaRPr>
          </a:p>
          <a:p>
            <a:pPr marL="609600" indent="-609600">
              <a:lnSpc>
                <a:spcPct val="90000"/>
              </a:lnSpc>
              <a:spcBef>
                <a:spcPct val="20000"/>
              </a:spcBef>
              <a:buClr>
                <a:schemeClr val="folHlink"/>
              </a:buClr>
              <a:buSzPct val="60000"/>
              <a:buFont typeface="Wingdings" pitchFamily="2" charset="2"/>
              <a:buChar char="n"/>
              <a:defRPr/>
            </a:pPr>
            <a:endParaRPr lang="tr-TR" sz="1400" b="1" dirty="0">
              <a:latin typeface="Arial" pitchFamily="34" charset="0"/>
              <a:cs typeface="Arial" pitchFamily="34" charset="0"/>
            </a:endParaRPr>
          </a:p>
          <a:p>
            <a:pPr marL="609600" indent="-609600">
              <a:lnSpc>
                <a:spcPct val="90000"/>
              </a:lnSpc>
              <a:spcBef>
                <a:spcPct val="20000"/>
              </a:spcBef>
              <a:buClr>
                <a:schemeClr val="folHlink"/>
              </a:buClr>
              <a:buSzPct val="60000"/>
              <a:buFont typeface="Wingdings" pitchFamily="2" charset="2"/>
              <a:buChar char="n"/>
              <a:defRPr/>
            </a:pPr>
            <a:endParaRPr lang="tr-TR" sz="1400" b="1" dirty="0">
              <a:latin typeface="Arial" pitchFamily="34" charset="0"/>
              <a:cs typeface="Arial" pitchFamily="34" charset="0"/>
            </a:endParaRPr>
          </a:p>
        </p:txBody>
      </p:sp>
      <p:pic>
        <p:nvPicPr>
          <p:cNvPr id="42008" name="Picture 26" descr="D:\Profil\hurriyet.sac\Desktop\İŞ RESİM\çizgi\mezuniye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55" y="2721808"/>
            <a:ext cx="192563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yagram 2"/>
          <p:cNvGraphicFramePr/>
          <p:nvPr>
            <p:extLst>
              <p:ext uri="{D42A27DB-BD31-4B8C-83A1-F6EECF244321}">
                <p14:modId xmlns:p14="http://schemas.microsoft.com/office/powerpoint/2010/main" val="1072041006"/>
              </p:ext>
            </p:extLst>
          </p:nvPr>
        </p:nvGraphicFramePr>
        <p:xfrm>
          <a:off x="497904" y="1543050"/>
          <a:ext cx="7745984" cy="46629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10 Dikdörtgen"/>
          <p:cNvSpPr>
            <a:spLocks noChangeArrowheads="1"/>
          </p:cNvSpPr>
          <p:nvPr/>
        </p:nvSpPr>
        <p:spPr bwMode="auto">
          <a:xfrm>
            <a:off x="457200" y="2060575"/>
            <a:ext cx="6686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buFontTx/>
              <a:buBlip>
                <a:blip r:embed="rId4"/>
              </a:buBlip>
            </a:pPr>
            <a:endParaRPr lang="tr-TR" b="1">
              <a:latin typeface="Arial" charset="0"/>
              <a:cs typeface="Arial" charset="0"/>
            </a:endParaRPr>
          </a:p>
          <a:p>
            <a:pPr algn="just">
              <a:lnSpc>
                <a:spcPct val="150000"/>
              </a:lnSpc>
            </a:pPr>
            <a:endParaRPr lang="tr-TR" b="1">
              <a:latin typeface="Arial" charset="0"/>
              <a:cs typeface="Arial" charset="0"/>
            </a:endParaRPr>
          </a:p>
        </p:txBody>
      </p:sp>
      <p:sp>
        <p:nvSpPr>
          <p:cNvPr id="43012" name="18 Dikdörtgen"/>
          <p:cNvSpPr>
            <a:spLocks noChangeArrowheads="1"/>
          </p:cNvSpPr>
          <p:nvPr/>
        </p:nvSpPr>
        <p:spPr bwMode="auto">
          <a:xfrm>
            <a:off x="353567" y="966788"/>
            <a:ext cx="86094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tr-TR" sz="2000" b="1" dirty="0" smtClean="0">
                <a:solidFill>
                  <a:srgbClr val="C00000"/>
                </a:solidFill>
                <a:latin typeface="Arial" charset="0"/>
                <a:cs typeface="Arial" charset="0"/>
              </a:rPr>
              <a:t>GÖRÜŞME </a:t>
            </a:r>
            <a:r>
              <a:rPr lang="tr-TR" sz="2000" b="1" dirty="0">
                <a:solidFill>
                  <a:srgbClr val="C00000"/>
                </a:solidFill>
                <a:latin typeface="Arial" charset="0"/>
                <a:cs typeface="Arial" charset="0"/>
              </a:rPr>
              <a:t>ESNASINDA İŞVERENE SORULABİLECEK SORULAR</a:t>
            </a:r>
          </a:p>
        </p:txBody>
      </p:sp>
      <p:graphicFrame>
        <p:nvGraphicFramePr>
          <p:cNvPr id="6" name="Diyagram 5"/>
          <p:cNvGraphicFramePr/>
          <p:nvPr>
            <p:extLst>
              <p:ext uri="{D42A27DB-BD31-4B8C-83A1-F6EECF244321}">
                <p14:modId xmlns:p14="http://schemas.microsoft.com/office/powerpoint/2010/main" val="2831997946"/>
              </p:ext>
            </p:extLst>
          </p:nvPr>
        </p:nvGraphicFramePr>
        <p:xfrm>
          <a:off x="1444752" y="1936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12"/>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4 Başlık"/>
          <p:cNvSpPr>
            <a:spLocks noGrp="1"/>
          </p:cNvSpPr>
          <p:nvPr>
            <p:ph type="title"/>
          </p:nvPr>
        </p:nvSpPr>
        <p:spPr>
          <a:xfrm>
            <a:off x="536574" y="677418"/>
            <a:ext cx="8216901" cy="1127570"/>
          </a:xfrm>
        </p:spPr>
        <p:txBody>
          <a:bodyPr/>
          <a:lstStyle/>
          <a:p>
            <a:pPr eaLnBrk="1" hangingPunct="1"/>
            <a:r>
              <a:rPr lang="tr-TR" sz="2800" b="1" dirty="0" smtClean="0">
                <a:latin typeface="Arial" charset="0"/>
                <a:cs typeface="Arial" charset="0"/>
              </a:rPr>
              <a:t>		</a:t>
            </a:r>
            <a:br>
              <a:rPr lang="tr-TR" sz="2800" b="1" dirty="0" smtClean="0">
                <a:latin typeface="Arial" charset="0"/>
                <a:cs typeface="Arial" charset="0"/>
              </a:rPr>
            </a:br>
            <a:r>
              <a:rPr lang="tr-TR" sz="3200" b="1" dirty="0" smtClean="0">
                <a:solidFill>
                  <a:srgbClr val="C00000"/>
                </a:solidFill>
                <a:latin typeface="Arial" charset="0"/>
                <a:cs typeface="Arial" charset="0"/>
              </a:rPr>
              <a:t>İŞ ARAMA SÜRESİ UZARSA?</a:t>
            </a:r>
            <a:endParaRPr lang="tr-TR" sz="3200" b="1" dirty="0" smtClean="0">
              <a:solidFill>
                <a:srgbClr val="C00000"/>
              </a:solidFill>
              <a:latin typeface="Arial" charset="0"/>
              <a:ea typeface="ＭＳ Ｐゴシック" pitchFamily="34" charset="-128"/>
              <a:cs typeface="Arial" charset="0"/>
            </a:endParaRPr>
          </a:p>
        </p:txBody>
      </p:sp>
      <p:sp>
        <p:nvSpPr>
          <p:cNvPr id="6149" name="5 İçerik Yer Tutucusu"/>
          <p:cNvSpPr>
            <a:spLocks noGrp="1"/>
          </p:cNvSpPr>
          <p:nvPr>
            <p:ph idx="1"/>
          </p:nvPr>
        </p:nvSpPr>
        <p:spPr>
          <a:xfrm>
            <a:off x="457200" y="2405063"/>
            <a:ext cx="8229600" cy="3829050"/>
          </a:xfrm>
        </p:spPr>
        <p:txBody>
          <a:bodyPr rtlCol="0">
            <a:normAutofit fontScale="475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charset="0"/>
              <a:buNone/>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a:p>
          <a:p>
            <a:pPr marL="0" indent="0" algn="just" eaLnBrk="1" fontAlgn="auto" hangingPunct="1">
              <a:lnSpc>
                <a:spcPct val="150000"/>
              </a:lnSpc>
              <a:spcAft>
                <a:spcPts val="0"/>
              </a:spcAft>
              <a:buFont typeface="Arial" charset="0"/>
              <a:buNone/>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 name="Diyagram 1"/>
          <p:cNvGraphicFramePr/>
          <p:nvPr>
            <p:extLst>
              <p:ext uri="{D42A27DB-BD31-4B8C-83A1-F6EECF244321}">
                <p14:modId xmlns:p14="http://schemas.microsoft.com/office/powerpoint/2010/main" val="1864700783"/>
              </p:ext>
            </p:extLst>
          </p:nvPr>
        </p:nvGraphicFramePr>
        <p:xfrm>
          <a:off x="929639" y="1995488"/>
          <a:ext cx="7284721" cy="41088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4 Başlık"/>
          <p:cNvSpPr>
            <a:spLocks noGrp="1"/>
          </p:cNvSpPr>
          <p:nvPr>
            <p:ph type="title"/>
          </p:nvPr>
        </p:nvSpPr>
        <p:spPr>
          <a:xfrm>
            <a:off x="598932" y="478632"/>
            <a:ext cx="8162925" cy="976312"/>
          </a:xfrm>
        </p:spPr>
        <p:txBody>
          <a:bodyPr/>
          <a:lstStyle/>
          <a:p>
            <a:pPr eaLnBrk="1" hangingPunct="1"/>
            <a:r>
              <a:rPr lang="tr-TR" sz="2800" b="1" dirty="0" smtClean="0">
                <a:latin typeface="Arial" charset="0"/>
                <a:cs typeface="Arial" charset="0"/>
              </a:rPr>
              <a:t>		</a:t>
            </a:r>
            <a:br>
              <a:rPr lang="tr-TR" sz="2800" b="1" dirty="0" smtClean="0">
                <a:latin typeface="Arial" charset="0"/>
                <a:cs typeface="Arial" charset="0"/>
              </a:rPr>
            </a:br>
            <a:r>
              <a:rPr lang="tr-TR" sz="3200" b="1" dirty="0" smtClean="0">
                <a:solidFill>
                  <a:srgbClr val="C00000"/>
                </a:solidFill>
                <a:latin typeface="Arial" charset="0"/>
                <a:cs typeface="Arial" charset="0"/>
              </a:rPr>
              <a:t>İŞ ARAMA SÜRESİ UZARSA?</a:t>
            </a:r>
            <a:endParaRPr lang="tr-TR" sz="3200" b="1" dirty="0" smtClean="0">
              <a:solidFill>
                <a:srgbClr val="C00000"/>
              </a:solidFill>
              <a:latin typeface="Arial" charset="0"/>
              <a:ea typeface="ＭＳ Ｐゴシック" pitchFamily="34" charset="-128"/>
              <a:cs typeface="Arial" charset="0"/>
            </a:endParaRPr>
          </a:p>
        </p:txBody>
      </p:sp>
      <p:sp>
        <p:nvSpPr>
          <p:cNvPr id="6149" name="5 İçerik Yer Tutucusu"/>
          <p:cNvSpPr>
            <a:spLocks noGrp="1"/>
          </p:cNvSpPr>
          <p:nvPr>
            <p:ph idx="1"/>
          </p:nvPr>
        </p:nvSpPr>
        <p:spPr>
          <a:xfrm>
            <a:off x="457200" y="2405063"/>
            <a:ext cx="8229600" cy="3829050"/>
          </a:xfrm>
        </p:spPr>
        <p:txBody>
          <a:bodyPr rtlCol="0">
            <a:normAutofit fontScale="47500" lnSpcReduction="20000"/>
          </a:bodyPr>
          <a:lstStyle/>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ctr" eaLnBrk="1" fontAlgn="auto" hangingPunct="1">
              <a:lnSpc>
                <a:spcPct val="150000"/>
              </a:lnSpc>
              <a:spcAft>
                <a:spcPts val="0"/>
              </a:spcAft>
              <a:buFont typeface="Arial" pitchFamily="34" charset="0"/>
              <a:buNone/>
              <a:defRPr/>
            </a:pPr>
            <a:endParaRPr lang="tr-TR" sz="2400" b="1" dirty="0" smtClean="0"/>
          </a:p>
          <a:p>
            <a:pPr algn="just" eaLnBrk="1" fontAlgn="auto" hangingPunct="1">
              <a:lnSpc>
                <a:spcPct val="150000"/>
              </a:lnSpc>
              <a:spcAft>
                <a:spcPts val="0"/>
              </a:spcAft>
              <a:buFont typeface="Arial" pitchFamily="34" charset="0"/>
              <a:buBlip>
                <a:blip r:embed="rId4"/>
              </a:buBlip>
              <a:defRPr/>
            </a:pPr>
            <a:endParaRPr lang="tr-TR" sz="2400" dirty="0" smtClean="0"/>
          </a:p>
          <a:p>
            <a:pPr algn="just" eaLnBrk="1" fontAlgn="auto" hangingPunct="1">
              <a:lnSpc>
                <a:spcPct val="150000"/>
              </a:lnSpc>
              <a:spcAft>
                <a:spcPts val="0"/>
              </a:spcAft>
              <a:buFont typeface="Arial" pitchFamily="34" charset="0"/>
              <a:buBlip>
                <a:blip r:embed="rId4"/>
              </a:buBlip>
              <a:defRPr/>
            </a:pPr>
            <a:endParaRPr lang="tr-TR" sz="2400" dirty="0"/>
          </a:p>
          <a:p>
            <a:pPr marL="0" indent="0" algn="just" eaLnBrk="1" fontAlgn="auto" hangingPunct="1">
              <a:lnSpc>
                <a:spcPct val="150000"/>
              </a:lnSpc>
              <a:spcAft>
                <a:spcPts val="0"/>
              </a:spcAft>
              <a:buFont typeface="Arial" charset="0"/>
              <a:buNone/>
              <a:defRPr/>
            </a:pPr>
            <a:endParaRPr lang="tr-TR" sz="2400" dirty="0"/>
          </a:p>
          <a:p>
            <a:pPr marL="0" indent="0" algn="just" eaLnBrk="1" fontAlgn="auto" hangingPunct="1">
              <a:lnSpc>
                <a:spcPct val="150000"/>
              </a:lnSpc>
              <a:spcAft>
                <a:spcPts val="0"/>
              </a:spcAft>
              <a:buFont typeface="Arial" pitchFamily="34" charset="0"/>
              <a:buNone/>
              <a:defRPr/>
            </a:pPr>
            <a:endParaRPr lang="tr-TR" sz="2800" dirty="0"/>
          </a:p>
          <a:p>
            <a:pPr marL="0" indent="0" algn="just" eaLnBrk="1" fontAlgn="auto" hangingPunct="1">
              <a:lnSpc>
                <a:spcPct val="150000"/>
              </a:lnSpc>
              <a:spcAft>
                <a:spcPts val="0"/>
              </a:spcAft>
              <a:buFont typeface="Arial" charset="0"/>
              <a:buNone/>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graphicFrame>
        <p:nvGraphicFramePr>
          <p:cNvPr id="2" name="Diyagram 1"/>
          <p:cNvGraphicFramePr/>
          <p:nvPr>
            <p:extLst>
              <p:ext uri="{D42A27DB-BD31-4B8C-83A1-F6EECF244321}">
                <p14:modId xmlns:p14="http://schemas.microsoft.com/office/powerpoint/2010/main" val="1482527411"/>
              </p:ext>
            </p:extLst>
          </p:nvPr>
        </p:nvGraphicFramePr>
        <p:xfrm>
          <a:off x="581025" y="1603048"/>
          <a:ext cx="8180832" cy="4662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754495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ppticsayfa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6 Başlık"/>
          <p:cNvSpPr>
            <a:spLocks noGrp="1"/>
          </p:cNvSpPr>
          <p:nvPr>
            <p:ph type="title"/>
          </p:nvPr>
        </p:nvSpPr>
        <p:spPr>
          <a:xfrm>
            <a:off x="457200" y="670561"/>
            <a:ext cx="8229600" cy="694944"/>
          </a:xfrm>
        </p:spPr>
        <p:txBody>
          <a:bodyPr/>
          <a:lstStyle/>
          <a:p>
            <a:pPr eaLnBrk="1" hangingPunct="1"/>
            <a:r>
              <a:rPr lang="tr-TR" sz="2800" b="1" dirty="0" smtClean="0">
                <a:solidFill>
                  <a:srgbClr val="C00000"/>
                </a:solidFill>
                <a:latin typeface="Arial" charset="0"/>
                <a:ea typeface="ＭＳ Ｐゴシック" pitchFamily="34" charset="-128"/>
              </a:rPr>
              <a:t>KURUMUMUZA KAYIT İÇİN;</a:t>
            </a:r>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80160"/>
            <a:ext cx="5620512" cy="2350961"/>
          </a:xfrm>
          <a:prstGeom prst="rect">
            <a:avLst/>
          </a:prstGeom>
          <a:noFill/>
          <a:ln>
            <a:noFill/>
          </a:ln>
        </p:spPr>
      </p:pic>
      <p:graphicFrame>
        <p:nvGraphicFramePr>
          <p:cNvPr id="8" name="Diyagram 7"/>
          <p:cNvGraphicFramePr/>
          <p:nvPr>
            <p:extLst>
              <p:ext uri="{D42A27DB-BD31-4B8C-83A1-F6EECF244321}">
                <p14:modId xmlns:p14="http://schemas.microsoft.com/office/powerpoint/2010/main" val="2366913376"/>
              </p:ext>
            </p:extLst>
          </p:nvPr>
        </p:nvGraphicFramePr>
        <p:xfrm>
          <a:off x="1524000" y="297484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13879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Başlık 1"/>
          <p:cNvSpPr>
            <a:spLocks noGrp="1"/>
          </p:cNvSpPr>
          <p:nvPr>
            <p:ph type="ctrTitle"/>
          </p:nvPr>
        </p:nvSpPr>
        <p:spPr>
          <a:xfrm>
            <a:off x="685800" y="966788"/>
            <a:ext cx="7772400" cy="1337500"/>
          </a:xfrm>
        </p:spPr>
        <p:txBody>
          <a:bodyPr/>
          <a:lstStyle/>
          <a:p>
            <a:pPr eaLnBrk="1" hangingPunct="1"/>
            <a:r>
              <a:rPr lang="tr-TR" sz="8000" dirty="0" smtClean="0">
                <a:solidFill>
                  <a:srgbClr val="003399"/>
                </a:solidFill>
              </a:rPr>
              <a:t>TEŞEKKÜRLER...</a:t>
            </a:r>
          </a:p>
        </p:txBody>
      </p:sp>
      <p:sp>
        <p:nvSpPr>
          <p:cNvPr id="6149" name="5 İçerik Yer Tutucusu"/>
          <p:cNvSpPr>
            <a:spLocks noGrp="1"/>
          </p:cNvSpPr>
          <p:nvPr>
            <p:ph type="subTitle" idx="1"/>
          </p:nvPr>
        </p:nvSpPr>
        <p:spPr>
          <a:xfrm>
            <a:off x="1371600" y="4300538"/>
            <a:ext cx="6400800" cy="1752600"/>
          </a:xfrm>
        </p:spPr>
        <p:txBody>
          <a:bodyPr rtlCol="0">
            <a:normAutofit fontScale="70000" lnSpcReduction="20000"/>
          </a:bodyPr>
          <a:lstStyle/>
          <a:p>
            <a:pPr algn="just" eaLnBrk="1" fontAlgn="auto" hangingPunct="1">
              <a:lnSpc>
                <a:spcPct val="150000"/>
              </a:lnSpc>
              <a:spcAft>
                <a:spcPts val="0"/>
              </a:spcAft>
              <a:buFont typeface="Arial" pitchFamily="34" charset="0"/>
              <a:buBlip>
                <a:blip r:embed="rId4"/>
              </a:buBlip>
              <a:defRPr/>
            </a:pPr>
            <a:endParaRPr lang="tr-TR" sz="2450" dirty="0"/>
          </a:p>
          <a:p>
            <a:pPr algn="just" eaLnBrk="1" fontAlgn="auto" hangingPunct="1">
              <a:lnSpc>
                <a:spcPct val="150000"/>
              </a:lnSpc>
              <a:spcAft>
                <a:spcPts val="0"/>
              </a:spcAft>
              <a:buFont typeface="Arial" pitchFamily="34" charset="0"/>
              <a:buBlip>
                <a:blip r:embed="rId4"/>
              </a:buBlip>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defRPr/>
            </a:pPr>
            <a:endParaRPr lang="tr-TR" sz="2400" dirty="0" smtClean="0">
              <a:ea typeface="ＭＳ Ｐゴシック" pitchFamily="34" charset="-128"/>
            </a:endParaRPr>
          </a:p>
        </p:txBody>
      </p:sp>
      <p:pic>
        <p:nvPicPr>
          <p:cNvPr id="27650" name="Picture 2"/>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23872" y="2563368"/>
            <a:ext cx="4425696" cy="3657600"/>
          </a:xfrm>
          <a:prstGeom prst="rect">
            <a:avLst/>
          </a:prstGeom>
          <a:noFill/>
          <a:ln>
            <a:noFill/>
          </a:ln>
          <a:effectLs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pticsayfa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6 Başlık"/>
          <p:cNvSpPr>
            <a:spLocks noGrp="1"/>
          </p:cNvSpPr>
          <p:nvPr>
            <p:ph type="title"/>
          </p:nvPr>
        </p:nvSpPr>
        <p:spPr>
          <a:xfrm>
            <a:off x="457200" y="804863"/>
            <a:ext cx="8229600" cy="1047750"/>
          </a:xfrm>
        </p:spPr>
        <p:txBody>
          <a:bodyPr/>
          <a:lstStyle/>
          <a:p>
            <a:pPr eaLnBrk="1" hangingPunct="1">
              <a:defRPr/>
            </a:pPr>
            <a:r>
              <a:rPr lang="tr-TR" sz="4000" b="1" dirty="0">
                <a:solidFill>
                  <a:srgbClr val="C00000"/>
                </a:solidFill>
                <a:latin typeface="Arial" pitchFamily="34" charset="0"/>
                <a:ea typeface="+mn-ea"/>
                <a:cs typeface="Arial" pitchFamily="34" charset="0"/>
              </a:rPr>
              <a:t>DOĞRU İŞ  SEÇİMİ</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483725581"/>
              </p:ext>
            </p:extLst>
          </p:nvPr>
        </p:nvGraphicFramePr>
        <p:xfrm>
          <a:off x="457200" y="1852613"/>
          <a:ext cx="8229600" cy="4633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8" descr="pptiskur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24152" y="345028"/>
            <a:ext cx="1192178" cy="57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5759" y="451104"/>
            <a:ext cx="8321041" cy="966534"/>
          </a:xfrm>
        </p:spPr>
        <p:txBody>
          <a:bodyPr/>
          <a:lstStyle/>
          <a:p>
            <a:r>
              <a:rPr lang="tr-TR" sz="2800" b="1" dirty="0" smtClean="0">
                <a:solidFill>
                  <a:srgbClr val="C00000"/>
                </a:solidFill>
                <a:latin typeface="Arial" charset="0"/>
                <a:ea typeface="ＭＳ Ｐゴシック" pitchFamily="34" charset="-128"/>
                <a:cs typeface="Arial" charset="0"/>
              </a:rPr>
              <a:t/>
            </a:r>
            <a:br>
              <a:rPr lang="tr-TR" sz="2800" b="1" dirty="0" smtClean="0">
                <a:solidFill>
                  <a:srgbClr val="C00000"/>
                </a:solidFill>
                <a:latin typeface="Arial" charset="0"/>
                <a:ea typeface="ＭＳ Ｐゴシック" pitchFamily="34" charset="-128"/>
                <a:cs typeface="Arial" charset="0"/>
              </a:rPr>
            </a:br>
            <a:r>
              <a:rPr lang="tr-TR" sz="2800" b="1" dirty="0" smtClean="0">
                <a:solidFill>
                  <a:srgbClr val="C00000"/>
                </a:solidFill>
                <a:latin typeface="Arial" charset="0"/>
                <a:ea typeface="ＭＳ Ｐゴシック" pitchFamily="34" charset="-128"/>
                <a:cs typeface="Arial" charset="0"/>
              </a:rPr>
              <a:t>İŞ </a:t>
            </a:r>
            <a:r>
              <a:rPr lang="tr-TR" sz="2800" b="1" dirty="0">
                <a:solidFill>
                  <a:srgbClr val="C00000"/>
                </a:solidFill>
                <a:latin typeface="Arial" charset="0"/>
                <a:ea typeface="ＭＳ Ｐゴシック" pitchFamily="34" charset="-128"/>
                <a:cs typeface="Arial" charset="0"/>
              </a:rPr>
              <a:t>ARAMA BECERİLERİNİ GELİŞTİRME SÜRECİ</a:t>
            </a:r>
            <a:endParaRPr lang="tr-TR" sz="2800" dirty="0"/>
          </a:p>
        </p:txBody>
      </p:sp>
      <p:pic>
        <p:nvPicPr>
          <p:cNvPr id="4" name="Picture 1" descr="ppticsayfa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e 5"/>
          <p:cNvGraphicFramePr>
            <a:graphicFrameLocks noGrp="1"/>
          </p:cNvGraphicFramePr>
          <p:nvPr>
            <p:ph idx="1"/>
            <p:extLst>
              <p:ext uri="{D42A27DB-BD31-4B8C-83A1-F6EECF244321}">
                <p14:modId xmlns:p14="http://schemas.microsoft.com/office/powerpoint/2010/main" val="2420693738"/>
              </p:ext>
            </p:extLst>
          </p:nvPr>
        </p:nvGraphicFramePr>
        <p:xfrm>
          <a:off x="457201" y="1481646"/>
          <a:ext cx="8229600" cy="462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descr="pptiskur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3162" y="345028"/>
            <a:ext cx="803167" cy="38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8108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76325"/>
            <a:ext cx="8229600" cy="390524"/>
          </a:xfrm>
        </p:spPr>
        <p:txBody>
          <a:bodyPr/>
          <a:lstStyle/>
          <a:p>
            <a:pPr lvl="0"/>
            <a:r>
              <a:rPr lang="tr-TR" sz="2800" b="1" dirty="0" smtClean="0">
                <a:solidFill>
                  <a:srgbClr val="C00000"/>
                </a:solidFill>
                <a:latin typeface="Arial" pitchFamily="34" charset="0"/>
                <a:cs typeface="Arial" pitchFamily="34" charset="0"/>
              </a:rPr>
              <a:t>KİŞİNİN KENDİ ÖZELLİKLERİNİ TANIMASI</a:t>
            </a:r>
            <a:br>
              <a:rPr lang="tr-TR" sz="2800" b="1" dirty="0" smtClean="0">
                <a:solidFill>
                  <a:srgbClr val="C00000"/>
                </a:solidFill>
                <a:latin typeface="Arial" pitchFamily="34" charset="0"/>
                <a:cs typeface="Arial" pitchFamily="34" charset="0"/>
              </a:rPr>
            </a:br>
            <a:r>
              <a:rPr lang="tr-TR" sz="2800" b="1" dirty="0" smtClean="0">
                <a:solidFill>
                  <a:srgbClr val="0070C0"/>
                </a:solidFill>
                <a:latin typeface="Arial" pitchFamily="34" charset="0"/>
                <a:cs typeface="Arial" pitchFamily="34" charset="0"/>
              </a:rPr>
              <a:t>Şu sorulara cevap bulmaya çalışın:</a:t>
            </a:r>
            <a:r>
              <a:rPr lang="tr-TR" sz="2800" dirty="0"/>
              <a:t/>
            </a:r>
            <a:br>
              <a:rPr lang="tr-TR" sz="2800" dirty="0"/>
            </a:b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40754441"/>
              </p:ext>
            </p:extLst>
          </p:nvPr>
        </p:nvGraphicFramePr>
        <p:xfrm>
          <a:off x="914400" y="1590675"/>
          <a:ext cx="8229600" cy="53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descr="ppticsayfaus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ptiskur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92738" y="345028"/>
            <a:ext cx="723592" cy="34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3811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624" y="524256"/>
            <a:ext cx="6815328" cy="577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8" descr="pptisku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4" y="153649"/>
            <a:ext cx="791505" cy="3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6104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pticsayfa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4 Başlık"/>
          <p:cNvSpPr>
            <a:spLocks noGrp="1"/>
          </p:cNvSpPr>
          <p:nvPr>
            <p:ph type="title"/>
          </p:nvPr>
        </p:nvSpPr>
        <p:spPr>
          <a:xfrm>
            <a:off x="457200" y="1437640"/>
            <a:ext cx="8229600" cy="636016"/>
          </a:xfrm>
        </p:spPr>
        <p:txBody>
          <a:bodyPr/>
          <a:lstStyle/>
          <a:p>
            <a:pPr eaLnBrk="1" hangingPunct="1"/>
            <a:r>
              <a:rPr lang="tr-TR" sz="2400" b="1" dirty="0">
                <a:solidFill>
                  <a:srgbClr val="C00000"/>
                </a:solidFill>
                <a:latin typeface="Arial" pitchFamily="34" charset="0"/>
                <a:ea typeface="+mn-ea"/>
                <a:cs typeface="Arial" pitchFamily="34" charset="0"/>
              </a:rPr>
              <a:t>MESLEKİ </a:t>
            </a:r>
            <a:r>
              <a:rPr lang="tr-TR" sz="2400" b="1" dirty="0" smtClean="0">
                <a:solidFill>
                  <a:srgbClr val="C00000"/>
                </a:solidFill>
                <a:latin typeface="Arial" pitchFamily="34" charset="0"/>
                <a:ea typeface="+mn-ea"/>
                <a:cs typeface="Arial" pitchFamily="34" charset="0"/>
              </a:rPr>
              <a:t>DEĞERLER</a:t>
            </a:r>
            <a:endParaRPr lang="tr-TR" sz="2400" b="1" dirty="0">
              <a:solidFill>
                <a:srgbClr val="C00000"/>
              </a:solidFill>
              <a:latin typeface="Arial" pitchFamily="34" charset="0"/>
              <a:ea typeface="+mn-ea"/>
              <a:cs typeface="Arial" pitchFamily="34" charset="0"/>
            </a:endParaRPr>
          </a:p>
        </p:txBody>
      </p:sp>
      <p:sp>
        <p:nvSpPr>
          <p:cNvPr id="6149" name="5 İçerik Yer Tutucusu"/>
          <p:cNvSpPr>
            <a:spLocks noGrp="1"/>
          </p:cNvSpPr>
          <p:nvPr>
            <p:ph idx="1"/>
          </p:nvPr>
        </p:nvSpPr>
        <p:spPr>
          <a:xfrm>
            <a:off x="523875" y="1755648"/>
            <a:ext cx="8229600" cy="3667252"/>
          </a:xfrm>
        </p:spPr>
        <p:txBody>
          <a:bodyPr rtlCol="0">
            <a:normAutofit/>
          </a:bodyPr>
          <a:lstStyle/>
          <a:p>
            <a:pPr marL="0" indent="0" algn="just" eaLnBrk="1" fontAlgn="auto" hangingPunct="1">
              <a:lnSpc>
                <a:spcPct val="150000"/>
              </a:lnSpc>
              <a:spcAft>
                <a:spcPts val="0"/>
              </a:spcAft>
              <a:buFont typeface="Arial" pitchFamily="34" charset="0"/>
              <a:buNone/>
              <a:defRPr/>
            </a:pPr>
            <a:endParaRPr lang="tr-TR" sz="2800" dirty="0"/>
          </a:p>
          <a:p>
            <a:pPr algn="just" eaLnBrk="1" fontAlgn="auto" hangingPunct="1">
              <a:lnSpc>
                <a:spcPct val="150000"/>
              </a:lnSpc>
              <a:spcAft>
                <a:spcPts val="0"/>
              </a:spcAft>
              <a:buFont typeface="Arial" pitchFamily="34" charset="0"/>
              <a:buNone/>
              <a:defRPr/>
            </a:pPr>
            <a:endParaRPr lang="tr-TR" sz="2450" dirty="0"/>
          </a:p>
          <a:p>
            <a:pPr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r>
              <a:rPr lang="tr-TR" sz="2450" dirty="0" smtClean="0"/>
              <a:t>	</a:t>
            </a:r>
          </a:p>
          <a:p>
            <a:pPr algn="just" eaLnBrk="1" fontAlgn="auto" hangingPunct="1">
              <a:lnSpc>
                <a:spcPct val="150000"/>
              </a:lnSpc>
              <a:spcAft>
                <a:spcPts val="0"/>
              </a:spcAft>
              <a:buFont typeface="Arial" pitchFamily="34" charset="0"/>
              <a:buNone/>
              <a:defRPr/>
            </a:pPr>
            <a:endParaRPr lang="tr-TR" sz="2450" dirty="0" smtClean="0"/>
          </a:p>
          <a:p>
            <a:pPr marL="0" indent="0" algn="just" eaLnBrk="1" fontAlgn="auto" hangingPunct="1">
              <a:lnSpc>
                <a:spcPct val="150000"/>
              </a:lnSpc>
              <a:spcAft>
                <a:spcPts val="0"/>
              </a:spcAft>
              <a:buNone/>
              <a:defRPr/>
            </a:pPr>
            <a:endParaRPr lang="tr-TR" sz="2450" dirty="0" smtClean="0">
              <a:solidFill>
                <a:srgbClr val="FF0000"/>
              </a:solidFill>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marL="450850" indent="0"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None/>
              <a:defRPr/>
            </a:pPr>
            <a:endParaRPr lang="tr-TR" sz="2450" dirty="0" smtClean="0">
              <a:ea typeface="ＭＳ Ｐゴシック" pitchFamily="34" charset="-128"/>
            </a:endParaRPr>
          </a:p>
          <a:p>
            <a:pPr algn="just" eaLnBrk="1" fontAlgn="auto" hangingPunct="1">
              <a:lnSpc>
                <a:spcPct val="150000"/>
              </a:lnSpc>
              <a:spcAft>
                <a:spcPts val="0"/>
              </a:spcAft>
              <a:buFont typeface="Arial" pitchFamily="34" charset="0"/>
              <a:buBlip>
                <a:blip r:embed="rId4"/>
              </a:buBlip>
              <a:defRPr/>
            </a:pPr>
            <a:endParaRPr lang="tr-TR" sz="2450" dirty="0" smtClean="0">
              <a:ea typeface="ＭＳ Ｐゴシック" pitchFamily="34" charset="-128"/>
            </a:endParaRPr>
          </a:p>
          <a:p>
            <a:pPr algn="just" eaLnBrk="1" fontAlgn="auto" hangingPunct="1">
              <a:spcAft>
                <a:spcPts val="0"/>
              </a:spcAft>
              <a:buFont typeface="Arial" charset="0"/>
              <a:buNone/>
              <a:defRPr/>
            </a:pPr>
            <a:endParaRPr lang="tr-TR" sz="2400" dirty="0" smtClean="0">
              <a:ea typeface="ＭＳ Ｐゴシック" pitchFamily="34" charset="-128"/>
            </a:endParaRPr>
          </a:p>
        </p:txBody>
      </p:sp>
      <p:sp>
        <p:nvSpPr>
          <p:cNvPr id="11" name="Başlık 1"/>
          <p:cNvSpPr txBox="1">
            <a:spLocks/>
          </p:cNvSpPr>
          <p:nvPr/>
        </p:nvSpPr>
        <p:spPr bwMode="auto">
          <a:xfrm>
            <a:off x="457200" y="853821"/>
            <a:ext cx="8229599"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smtClean="0">
                <a:solidFill>
                  <a:srgbClr val="C00000"/>
                </a:solidFill>
                <a:latin typeface="Arial" pitchFamily="34" charset="0"/>
                <a:cs typeface="Arial" pitchFamily="34" charset="0"/>
              </a:rPr>
              <a:t>KİŞİNİN KENDİ ÖZELLİKLERİNİ TANIMASI</a:t>
            </a:r>
            <a:endParaRPr lang="tr-TR" sz="2800" dirty="0"/>
          </a:p>
        </p:txBody>
      </p:sp>
      <p:graphicFrame>
        <p:nvGraphicFramePr>
          <p:cNvPr id="5" name="Diyagram 4"/>
          <p:cNvGraphicFramePr/>
          <p:nvPr>
            <p:extLst>
              <p:ext uri="{D42A27DB-BD31-4B8C-83A1-F6EECF244321}">
                <p14:modId xmlns:p14="http://schemas.microsoft.com/office/powerpoint/2010/main" val="1899813622"/>
              </p:ext>
            </p:extLst>
          </p:nvPr>
        </p:nvGraphicFramePr>
        <p:xfrm>
          <a:off x="1071562" y="1755648"/>
          <a:ext cx="7000875" cy="4502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8" descr="pptiskur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64196" y="345028"/>
            <a:ext cx="1052134" cy="50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3578078</TotalTime>
  <Words>1119</Words>
  <Application>Microsoft Office PowerPoint</Application>
  <PresentationFormat>Ekran Gösterisi (4:3)</PresentationFormat>
  <Paragraphs>754</Paragraphs>
  <Slides>47</Slides>
  <Notes>40</Notes>
  <HiddenSlides>0</HiddenSlides>
  <MMClips>0</MMClips>
  <ScaleCrop>false</ScaleCrop>
  <HeadingPairs>
    <vt:vector size="6" baseType="variant">
      <vt:variant>
        <vt:lpstr>Tema</vt:lpstr>
      </vt:variant>
      <vt:variant>
        <vt:i4>2</vt:i4>
      </vt:variant>
      <vt:variant>
        <vt:lpstr>Katıştırılmış OLE Hizmet Programları</vt:lpstr>
      </vt:variant>
      <vt:variant>
        <vt:i4>3</vt:i4>
      </vt:variant>
      <vt:variant>
        <vt:lpstr>Slayt Başlıkları</vt:lpstr>
      </vt:variant>
      <vt:variant>
        <vt:i4>47</vt:i4>
      </vt:variant>
    </vt:vector>
  </HeadingPairs>
  <TitlesOfParts>
    <vt:vector size="52" baseType="lpstr">
      <vt:lpstr>Ofis Teması</vt:lpstr>
      <vt:lpstr>Üst Düzey</vt:lpstr>
      <vt:lpstr>Klip</vt:lpstr>
      <vt:lpstr>Document</vt:lpstr>
      <vt:lpstr>Belge</vt:lpstr>
      <vt:lpstr>      Bu proje Avrupa Birliği ve Türkiye Cumhuriyeti tarafından finanse edilmektedir. </vt:lpstr>
      <vt:lpstr> </vt:lpstr>
      <vt:lpstr> İŞKUR HİZMETLERİ </vt:lpstr>
      <vt:lpstr> İŞKUR HİZMETLERİNİN HEDEF KİTLESİ  </vt:lpstr>
      <vt:lpstr>DOĞRU İŞ  SEÇİMİ</vt:lpstr>
      <vt:lpstr> İŞ ARAMA BECERİLERİNİ GELİŞTİRME SÜRECİ</vt:lpstr>
      <vt:lpstr>KİŞİNİN KENDİ ÖZELLİKLERİNİ TANIMASI Şu sorulara cevap bulmaya çalışın: </vt:lpstr>
      <vt:lpstr>PowerPoint Sunusu</vt:lpstr>
      <vt:lpstr>MESLEKİ DEĞERLER</vt:lpstr>
      <vt:lpstr> </vt:lpstr>
      <vt:lpstr>BAZI BECERİLERE ÖRNEKLER-2 </vt:lpstr>
      <vt:lpstr>BAZI BECERİLERE ÖRNEKLER-3 </vt:lpstr>
      <vt:lpstr>İşveren İstek ve Beklentİlerİnİn Bİlİnmesİ</vt:lpstr>
      <vt:lpstr>  İşveren İstek ve Beklentİlerİnİn Bİlİnmesİ </vt:lpstr>
      <vt:lpstr>EDİNİLEN BİLGİLERİN DEĞERLENDİRİLMESİ</vt:lpstr>
      <vt:lpstr>  İŞ OLANAKLARI HAKKINDA       BAŞVURULABİLECEK KAYNAKLAR</vt:lpstr>
      <vt:lpstr> İŞE BAŞVURU</vt:lpstr>
      <vt:lpstr>  İŞE BAŞVURU ARAÇLARI  </vt:lpstr>
      <vt:lpstr>PowerPoint Sunusu</vt:lpstr>
      <vt:lpstr>BAŞVURU FORMU ÖRNEĞİ</vt:lpstr>
      <vt:lpstr>ÖZGEÇMİŞ İÇİNDE NELER OLMALIDIR?</vt:lpstr>
      <vt:lpstr>PowerPoint Sunusu</vt:lpstr>
      <vt:lpstr>SONUÇ OLARAK ÖZGEÇMİŞ;</vt:lpstr>
      <vt:lpstr>      TAVSİYE EDİLMEYEN ÖZGEÇMİŞ-1</vt:lpstr>
      <vt:lpstr> TAVSİYE EDİLMEYEN ÖZGEÇMİŞ-2</vt:lpstr>
      <vt:lpstr>ÖZGEÇMİŞ ÖRNEĞİ-1</vt:lpstr>
      <vt:lpstr> ÖZGEÇMİŞ ÖRNEĞİ-2</vt:lpstr>
      <vt:lpstr>ÖN YAZI</vt:lpstr>
      <vt:lpstr>  ÖN YAZI HAZIRLARKEN DİKKAT EDİLECEK HUSUSLAR-1</vt:lpstr>
      <vt:lpstr> ÖN YAZI HAZIRLARKEN DİKKAT EDİLECEK HUSUSLAR-2</vt:lpstr>
      <vt:lpstr> ÖN YAZI ÖRNEĞİ (DENEYİMLİ) </vt:lpstr>
      <vt:lpstr> ÖN YAZI ÖRNEĞİ (YENİ MEZUN) </vt:lpstr>
      <vt:lpstr>İŞVEREN TARAFINDAN BEĞENİLMEYEN DAVRANIŞLAR-1</vt:lpstr>
      <vt:lpstr>İŞVEREN TARAFINDAN BEĞENİLMEYEN DAVRANIŞLAR-2</vt:lpstr>
      <vt:lpstr>İŞVEREN TARAFINDAN BEĞENİLMEYEN DAVRANIŞLAR-3</vt:lpstr>
      <vt:lpstr>İŞVEREN TARAFINDAN BEĞENİLMEYEN DAVRANIŞLAR-4</vt:lpstr>
      <vt:lpstr>GÖRÜŞME ESNASINDA İŞVERENİN SORACAĞI SORULARA  HAZIRLIKLI OLUN…</vt:lpstr>
      <vt:lpstr> GÖRÜŞMEDE GELEBİLECEK SORULAR-1</vt:lpstr>
      <vt:lpstr>GÖRÜŞMEDE GELEBİLECEK SORULAR-2</vt:lpstr>
      <vt:lpstr> GÖRÜŞMEDE GELEBİLECEK SORULAR-3</vt:lpstr>
      <vt:lpstr>İŞE BAŞVURU</vt:lpstr>
      <vt:lpstr>YENİ MEZUNLARA YÖNELTİLEN SORULAR</vt:lpstr>
      <vt:lpstr>PowerPoint Sunusu</vt:lpstr>
      <vt:lpstr>   İŞ ARAMA SÜRESİ UZARSA?</vt:lpstr>
      <vt:lpstr>   İŞ ARAMA SÜRESİ UZARSA?</vt:lpstr>
      <vt:lpstr>KURUMUMUZA KAYIT İÇİN;</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ŞABLON</dc:title>
  <dc:creator>Joshua Tree</dc:creator>
  <cp:lastModifiedBy>Bilal Keskin</cp:lastModifiedBy>
  <cp:revision>1119</cp:revision>
  <dcterms:created xsi:type="dcterms:W3CDTF">2012-01-13T14:44:08Z</dcterms:created>
  <dcterms:modified xsi:type="dcterms:W3CDTF">2016-04-15T10:52:58Z</dcterms:modified>
</cp:coreProperties>
</file>